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B92BF-2449-466F-A539-E5BAEF379E3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B1E713A-5C37-4998-BDFE-655DF5F7A989}">
      <dgm:prSet phldrT="[Text]"/>
      <dgm:spPr/>
      <dgm:t>
        <a:bodyPr/>
        <a:lstStyle/>
        <a:p>
          <a:r>
            <a:rPr lang="ro-RO" dirty="0" smtClean="0"/>
            <a:t>Opțiune #1</a:t>
          </a:r>
          <a:endParaRPr lang="ro-RO" dirty="0"/>
        </a:p>
      </dgm:t>
    </dgm:pt>
    <dgm:pt modelId="{E43C5447-F8A1-4E40-B7B3-E2C252E7427D}" type="parTrans" cxnId="{727E97A3-9302-41DA-B229-60315B338036}">
      <dgm:prSet/>
      <dgm:spPr/>
      <dgm:t>
        <a:bodyPr/>
        <a:lstStyle/>
        <a:p>
          <a:endParaRPr lang="ro-RO"/>
        </a:p>
      </dgm:t>
    </dgm:pt>
    <dgm:pt modelId="{0A801BE9-8D81-4E7F-AE5A-0DCF82FBF811}" type="sibTrans" cxnId="{727E97A3-9302-41DA-B229-60315B338036}">
      <dgm:prSet/>
      <dgm:spPr/>
      <dgm:t>
        <a:bodyPr/>
        <a:lstStyle/>
        <a:p>
          <a:endParaRPr lang="ro-RO"/>
        </a:p>
      </dgm:t>
    </dgm:pt>
    <dgm:pt modelId="{3341EA55-0D52-4524-8EAB-CC5D27BA1352}">
      <dgm:prSet phldrT="[Text]"/>
      <dgm:spPr/>
      <dgm:t>
        <a:bodyPr/>
        <a:lstStyle/>
        <a:p>
          <a:endParaRPr lang="ro-RO" dirty="0"/>
        </a:p>
      </dgm:t>
    </dgm:pt>
    <dgm:pt modelId="{2CB09BBF-57FE-4726-8866-4CEEA2298E15}" type="parTrans" cxnId="{83BBDD69-BA23-4B51-8A06-025B3D9C2497}">
      <dgm:prSet/>
      <dgm:spPr/>
      <dgm:t>
        <a:bodyPr/>
        <a:lstStyle/>
        <a:p>
          <a:endParaRPr lang="ro-RO"/>
        </a:p>
      </dgm:t>
    </dgm:pt>
    <dgm:pt modelId="{CC68047F-8591-4942-8D0C-19C0A2CD7B6A}" type="sibTrans" cxnId="{83BBDD69-BA23-4B51-8A06-025B3D9C2497}">
      <dgm:prSet/>
      <dgm:spPr/>
      <dgm:t>
        <a:bodyPr/>
        <a:lstStyle/>
        <a:p>
          <a:endParaRPr lang="ro-RO"/>
        </a:p>
      </dgm:t>
    </dgm:pt>
    <dgm:pt modelId="{9069B5D2-F020-449B-AE00-A75E1719B0D0}">
      <dgm:prSet phldrT="[Text]" custT="1"/>
      <dgm:spPr/>
      <dgm:t>
        <a:bodyPr/>
        <a:lstStyle/>
        <a:p>
          <a:r>
            <a:rPr lang="ro-RO" sz="1600" dirty="0" smtClean="0"/>
            <a:t>Avocatul Poporului ales de către cetățeni, care în anumite condiții prevăzute clar în Legea AVP, ar trebui să aibă și posibilitatea de a-l revoca.</a:t>
          </a:r>
          <a:endParaRPr lang="ro-RO" sz="1600" dirty="0"/>
        </a:p>
      </dgm:t>
    </dgm:pt>
    <dgm:pt modelId="{B2E139D5-0BBB-4133-9C85-A059214E5AAE}" type="parTrans" cxnId="{B39AF0EB-319C-46E4-A747-C95DBE59DF39}">
      <dgm:prSet/>
      <dgm:spPr/>
      <dgm:t>
        <a:bodyPr/>
        <a:lstStyle/>
        <a:p>
          <a:endParaRPr lang="ro-RO"/>
        </a:p>
      </dgm:t>
    </dgm:pt>
    <dgm:pt modelId="{17E88C4C-28D1-46BA-AA83-F07CFA897EE3}" type="sibTrans" cxnId="{B39AF0EB-319C-46E4-A747-C95DBE59DF39}">
      <dgm:prSet/>
      <dgm:spPr/>
      <dgm:t>
        <a:bodyPr/>
        <a:lstStyle/>
        <a:p>
          <a:endParaRPr lang="ro-RO"/>
        </a:p>
      </dgm:t>
    </dgm:pt>
    <dgm:pt modelId="{018B5609-AC13-4B7A-8023-B5C3AD7D899B}">
      <dgm:prSet phldrT="[Text]"/>
      <dgm:spPr/>
      <dgm:t>
        <a:bodyPr/>
        <a:lstStyle/>
        <a:p>
          <a:r>
            <a:rPr lang="ro-RO" dirty="0" smtClean="0"/>
            <a:t>Opțiune #2</a:t>
          </a:r>
          <a:endParaRPr lang="ro-RO" dirty="0"/>
        </a:p>
      </dgm:t>
    </dgm:pt>
    <dgm:pt modelId="{C0B016E7-D50B-4D7F-95D2-ABA2727C8BAD}" type="parTrans" cxnId="{7E54C5DE-5E2D-4BC9-AF89-04608EA86793}">
      <dgm:prSet/>
      <dgm:spPr/>
      <dgm:t>
        <a:bodyPr/>
        <a:lstStyle/>
        <a:p>
          <a:endParaRPr lang="ro-RO"/>
        </a:p>
      </dgm:t>
    </dgm:pt>
    <dgm:pt modelId="{90CD9030-69A3-499E-9B70-1A60C7FCE806}" type="sibTrans" cxnId="{7E54C5DE-5E2D-4BC9-AF89-04608EA86793}">
      <dgm:prSet/>
      <dgm:spPr/>
      <dgm:t>
        <a:bodyPr/>
        <a:lstStyle/>
        <a:p>
          <a:endParaRPr lang="ro-RO"/>
        </a:p>
      </dgm:t>
    </dgm:pt>
    <dgm:pt modelId="{03B9928F-3238-4073-8C06-6880181BD76D}">
      <dgm:prSet phldrT="[Text]"/>
      <dgm:spPr/>
      <dgm:t>
        <a:bodyPr/>
        <a:lstStyle/>
        <a:p>
          <a:endParaRPr lang="ro-RO" dirty="0"/>
        </a:p>
      </dgm:t>
    </dgm:pt>
    <dgm:pt modelId="{C3FA2CB2-41E6-4C67-A179-78DA5526315B}" type="parTrans" cxnId="{5A570E0D-102B-46F8-B298-2D5685F8E555}">
      <dgm:prSet/>
      <dgm:spPr/>
      <dgm:t>
        <a:bodyPr/>
        <a:lstStyle/>
        <a:p>
          <a:endParaRPr lang="ro-RO"/>
        </a:p>
      </dgm:t>
    </dgm:pt>
    <dgm:pt modelId="{8170C0E9-8A7D-406C-B5E5-C399AC57FAC7}" type="sibTrans" cxnId="{5A570E0D-102B-46F8-B298-2D5685F8E555}">
      <dgm:prSet/>
      <dgm:spPr/>
      <dgm:t>
        <a:bodyPr/>
        <a:lstStyle/>
        <a:p>
          <a:endParaRPr lang="ro-RO"/>
        </a:p>
      </dgm:t>
    </dgm:pt>
    <dgm:pt modelId="{4F2AB1F6-2A0B-4AF9-9280-73889EE421E1}">
      <dgm:prSet phldrT="[Text]" custT="1"/>
      <dgm:spPr/>
      <dgm:t>
        <a:bodyPr/>
        <a:lstStyle/>
        <a:p>
          <a:r>
            <a:rPr lang="ro-RO" sz="1600" dirty="0" smtClean="0"/>
            <a:t>Avocatul Poporului să fie numit și revocat de către Președintele României, după consultarea Parlamentului (aviz consultativ)</a:t>
          </a:r>
          <a:endParaRPr lang="ro-RO" sz="1600" dirty="0"/>
        </a:p>
      </dgm:t>
    </dgm:pt>
    <dgm:pt modelId="{2F310E4D-7F3B-479B-B363-DAD472587656}" type="parTrans" cxnId="{6B83AA59-9711-4E11-86D8-6294721DEAED}">
      <dgm:prSet/>
      <dgm:spPr/>
      <dgm:t>
        <a:bodyPr/>
        <a:lstStyle/>
        <a:p>
          <a:endParaRPr lang="ro-RO"/>
        </a:p>
      </dgm:t>
    </dgm:pt>
    <dgm:pt modelId="{0E7AA01F-B72C-4F6F-BDD9-E6B030A4FD63}" type="sibTrans" cxnId="{6B83AA59-9711-4E11-86D8-6294721DEAED}">
      <dgm:prSet/>
      <dgm:spPr/>
      <dgm:t>
        <a:bodyPr/>
        <a:lstStyle/>
        <a:p>
          <a:endParaRPr lang="ro-RO"/>
        </a:p>
      </dgm:t>
    </dgm:pt>
    <dgm:pt modelId="{CF171B14-EDC9-46B8-9CEF-9A5B1109426B}">
      <dgm:prSet phldrT="[Text]"/>
      <dgm:spPr/>
      <dgm:t>
        <a:bodyPr/>
        <a:lstStyle/>
        <a:p>
          <a:r>
            <a:rPr lang="ro-RO" dirty="0" smtClean="0"/>
            <a:t>Opțiune #3</a:t>
          </a:r>
          <a:endParaRPr lang="ro-RO" dirty="0"/>
        </a:p>
      </dgm:t>
    </dgm:pt>
    <dgm:pt modelId="{97CF92B8-A907-43D8-9BFC-32F9268FF548}" type="parTrans" cxnId="{32269C7A-D7BA-4F41-A9B8-BED55C3598BE}">
      <dgm:prSet/>
      <dgm:spPr/>
      <dgm:t>
        <a:bodyPr/>
        <a:lstStyle/>
        <a:p>
          <a:endParaRPr lang="ro-RO"/>
        </a:p>
      </dgm:t>
    </dgm:pt>
    <dgm:pt modelId="{7B431C80-94E8-4FF3-BE5E-3EA47BA5CCF3}" type="sibTrans" cxnId="{32269C7A-D7BA-4F41-A9B8-BED55C3598BE}">
      <dgm:prSet/>
      <dgm:spPr/>
      <dgm:t>
        <a:bodyPr/>
        <a:lstStyle/>
        <a:p>
          <a:endParaRPr lang="ro-RO"/>
        </a:p>
      </dgm:t>
    </dgm:pt>
    <dgm:pt modelId="{B7DB04B6-D841-49E4-AA7E-A8F9285F42EC}">
      <dgm:prSet phldrT="[Text]"/>
      <dgm:spPr/>
      <dgm:t>
        <a:bodyPr/>
        <a:lstStyle/>
        <a:p>
          <a:endParaRPr lang="ro-RO" dirty="0"/>
        </a:p>
      </dgm:t>
    </dgm:pt>
    <dgm:pt modelId="{65637BFD-A7EF-4A88-951C-35A083C9985B}" type="parTrans" cxnId="{9F28277E-2977-4879-A6CB-B8708658FF9C}">
      <dgm:prSet/>
      <dgm:spPr/>
      <dgm:t>
        <a:bodyPr/>
        <a:lstStyle/>
        <a:p>
          <a:endParaRPr lang="ro-RO"/>
        </a:p>
      </dgm:t>
    </dgm:pt>
    <dgm:pt modelId="{FE1362CA-04E5-41B6-BFEF-BCB4736C5B6D}" type="sibTrans" cxnId="{9F28277E-2977-4879-A6CB-B8708658FF9C}">
      <dgm:prSet/>
      <dgm:spPr/>
      <dgm:t>
        <a:bodyPr/>
        <a:lstStyle/>
        <a:p>
          <a:endParaRPr lang="ro-RO"/>
        </a:p>
      </dgm:t>
    </dgm:pt>
    <dgm:pt modelId="{9F57D8A3-0D27-4DA3-9B1E-E99260270587}">
      <dgm:prSet phldrT="[Text]"/>
      <dgm:spPr/>
      <dgm:t>
        <a:bodyPr/>
        <a:lstStyle/>
        <a:p>
          <a:r>
            <a:rPr lang="ro-RO" dirty="0" smtClean="0"/>
            <a:t>Avocatul Poporului să fie numit și revocat de către Parlament, dar numai pe baza avizului conform al Președintelui</a:t>
          </a:r>
          <a:endParaRPr lang="ro-RO" dirty="0"/>
        </a:p>
      </dgm:t>
    </dgm:pt>
    <dgm:pt modelId="{9F8FC3F2-E4D7-4982-B5CD-E8C9221C357F}" type="parTrans" cxnId="{31EA9CE8-776E-448D-A441-42FA1D67E2A8}">
      <dgm:prSet/>
      <dgm:spPr/>
      <dgm:t>
        <a:bodyPr/>
        <a:lstStyle/>
        <a:p>
          <a:endParaRPr lang="ro-RO"/>
        </a:p>
      </dgm:t>
    </dgm:pt>
    <dgm:pt modelId="{6A663444-FCB6-4D12-AE87-5EE6139A0B8F}" type="sibTrans" cxnId="{31EA9CE8-776E-448D-A441-42FA1D67E2A8}">
      <dgm:prSet/>
      <dgm:spPr/>
      <dgm:t>
        <a:bodyPr/>
        <a:lstStyle/>
        <a:p>
          <a:endParaRPr lang="ro-RO"/>
        </a:p>
      </dgm:t>
    </dgm:pt>
    <dgm:pt modelId="{713BDF36-27E8-4167-B880-2CCC78E711CC}">
      <dgm:prSet phldrT="[Text]"/>
      <dgm:spPr/>
      <dgm:t>
        <a:bodyPr/>
        <a:lstStyle/>
        <a:p>
          <a:r>
            <a:rPr lang="ro-RO" dirty="0" smtClean="0"/>
            <a:t>Opțiune #4</a:t>
          </a:r>
          <a:endParaRPr lang="ro-RO" dirty="0"/>
        </a:p>
      </dgm:t>
    </dgm:pt>
    <dgm:pt modelId="{0D2B98DB-C39B-4B58-A479-632CA2405AF2}" type="parTrans" cxnId="{6028D614-251F-4D7A-8B6B-56BA937129DB}">
      <dgm:prSet/>
      <dgm:spPr/>
      <dgm:t>
        <a:bodyPr/>
        <a:lstStyle/>
        <a:p>
          <a:endParaRPr lang="ro-RO"/>
        </a:p>
      </dgm:t>
    </dgm:pt>
    <dgm:pt modelId="{086C2A5F-AE75-4CCC-A1A9-0949BF8DD20D}" type="sibTrans" cxnId="{6028D614-251F-4D7A-8B6B-56BA937129DB}">
      <dgm:prSet/>
      <dgm:spPr/>
      <dgm:t>
        <a:bodyPr/>
        <a:lstStyle/>
        <a:p>
          <a:endParaRPr lang="ro-RO"/>
        </a:p>
      </dgm:t>
    </dgm:pt>
    <dgm:pt modelId="{47397244-EFE0-455F-8038-6DCAD4FB1629}">
      <dgm:prSet phldrT="[Text]"/>
      <dgm:spPr/>
      <dgm:t>
        <a:bodyPr/>
        <a:lstStyle/>
        <a:p>
          <a:endParaRPr lang="ro-RO" dirty="0"/>
        </a:p>
      </dgm:t>
    </dgm:pt>
    <dgm:pt modelId="{4CD34915-2459-41FC-9BDC-EB8E67E980E6}" type="parTrans" cxnId="{57421167-F2AF-4E2A-952B-358CE80F982B}">
      <dgm:prSet/>
      <dgm:spPr/>
      <dgm:t>
        <a:bodyPr/>
        <a:lstStyle/>
        <a:p>
          <a:endParaRPr lang="ro-RO"/>
        </a:p>
      </dgm:t>
    </dgm:pt>
    <dgm:pt modelId="{9E5D18C0-118B-4A58-A6CC-E69F12E4D38A}" type="sibTrans" cxnId="{57421167-F2AF-4E2A-952B-358CE80F982B}">
      <dgm:prSet/>
      <dgm:spPr/>
      <dgm:t>
        <a:bodyPr/>
        <a:lstStyle/>
        <a:p>
          <a:endParaRPr lang="ro-RO"/>
        </a:p>
      </dgm:t>
    </dgm:pt>
    <dgm:pt modelId="{52D226AD-D86E-40C7-93F8-0AE7A937ECE4}">
      <dgm:prSet phldrT="[Text]"/>
      <dgm:spPr/>
      <dgm:t>
        <a:bodyPr/>
        <a:lstStyle/>
        <a:p>
          <a:r>
            <a:rPr lang="ro-RO" dirty="0" smtClean="0"/>
            <a:t>Avocatul Poporului să fie numit de către Președinte, după consultarea Parlamentului (aviz consultativ), după ce, în prealabil, candidatul a fost intervievat de către Comisiile juridice reunite ale celor 2 Camere.</a:t>
          </a:r>
          <a:endParaRPr lang="ro-RO" dirty="0"/>
        </a:p>
      </dgm:t>
    </dgm:pt>
    <dgm:pt modelId="{EBDFB488-4B70-4385-89A7-16AAE5382E30}" type="parTrans" cxnId="{40ABE53F-8C95-49D4-80D4-E2D350DAAC6C}">
      <dgm:prSet/>
      <dgm:spPr/>
      <dgm:t>
        <a:bodyPr/>
        <a:lstStyle/>
        <a:p>
          <a:endParaRPr lang="ro-RO"/>
        </a:p>
      </dgm:t>
    </dgm:pt>
    <dgm:pt modelId="{694BB846-2975-416C-88B3-710B074FBBF2}" type="sibTrans" cxnId="{40ABE53F-8C95-49D4-80D4-E2D350DAAC6C}">
      <dgm:prSet/>
      <dgm:spPr/>
      <dgm:t>
        <a:bodyPr/>
        <a:lstStyle/>
        <a:p>
          <a:endParaRPr lang="ro-RO"/>
        </a:p>
      </dgm:t>
    </dgm:pt>
    <dgm:pt modelId="{1DF0A9C0-4916-473B-A3D1-D2261BABE403}" type="pres">
      <dgm:prSet presAssocID="{F5DB92BF-2449-466F-A539-E5BAEF379E3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7B87CBD-32D2-49CE-BD3D-BA022A2EDF55}" type="pres">
      <dgm:prSet presAssocID="{FB1E713A-5C37-4998-BDFE-655DF5F7A989}" presName="composite" presStyleCnt="0"/>
      <dgm:spPr/>
    </dgm:pt>
    <dgm:pt modelId="{1F1FDAC4-57BA-4B29-BC4F-A84CB11A3B07}" type="pres">
      <dgm:prSet presAssocID="{FB1E713A-5C37-4998-BDFE-655DF5F7A989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1A1A6B2-3381-40BF-88CB-1A0D1DF8275B}" type="pres">
      <dgm:prSet presAssocID="{FB1E713A-5C37-4998-BDFE-655DF5F7A98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3E9D900-F03F-49C9-9161-6DD127FAB7D0}" type="pres">
      <dgm:prSet presAssocID="{FB1E713A-5C37-4998-BDFE-655DF5F7A989}" presName="Accent" presStyleLbl="parChTrans1D1" presStyleIdx="0" presStyleCnt="4"/>
      <dgm:spPr/>
    </dgm:pt>
    <dgm:pt modelId="{5A4BE711-610D-4DCC-860F-B004F177CF64}" type="pres">
      <dgm:prSet presAssocID="{FB1E713A-5C37-4998-BDFE-655DF5F7A989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EE72B7D-A334-4745-9F56-0C1287A6AB09}" type="pres">
      <dgm:prSet presAssocID="{0A801BE9-8D81-4E7F-AE5A-0DCF82FBF811}" presName="sibTrans" presStyleCnt="0"/>
      <dgm:spPr/>
    </dgm:pt>
    <dgm:pt modelId="{8E4B25E8-0C81-403E-A3FF-F380BC615B08}" type="pres">
      <dgm:prSet presAssocID="{018B5609-AC13-4B7A-8023-B5C3AD7D899B}" presName="composite" presStyleCnt="0"/>
      <dgm:spPr/>
    </dgm:pt>
    <dgm:pt modelId="{F316E885-201D-4071-9BC8-8846F04B39C6}" type="pres">
      <dgm:prSet presAssocID="{018B5609-AC13-4B7A-8023-B5C3AD7D899B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3B5EC7C-01AF-4134-A391-601D8502A12C}" type="pres">
      <dgm:prSet presAssocID="{018B5609-AC13-4B7A-8023-B5C3AD7D899B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852D41B8-5694-46AE-9ADA-BEEA2F24568E}" type="pres">
      <dgm:prSet presAssocID="{018B5609-AC13-4B7A-8023-B5C3AD7D899B}" presName="Accent" presStyleLbl="parChTrans1D1" presStyleIdx="1" presStyleCnt="4"/>
      <dgm:spPr/>
    </dgm:pt>
    <dgm:pt modelId="{907AA4DC-F912-4E06-85DD-50D6D74511A6}" type="pres">
      <dgm:prSet presAssocID="{018B5609-AC13-4B7A-8023-B5C3AD7D899B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25793DB2-09EE-4DDF-BCC3-1F26BD5611F0}" type="pres">
      <dgm:prSet presAssocID="{90CD9030-69A3-499E-9B70-1A60C7FCE806}" presName="sibTrans" presStyleCnt="0"/>
      <dgm:spPr/>
    </dgm:pt>
    <dgm:pt modelId="{3787F8B2-481B-406F-9F6C-31798414AD4E}" type="pres">
      <dgm:prSet presAssocID="{CF171B14-EDC9-46B8-9CEF-9A5B1109426B}" presName="composite" presStyleCnt="0"/>
      <dgm:spPr/>
    </dgm:pt>
    <dgm:pt modelId="{1926131A-D205-423F-A473-08F80861C507}" type="pres">
      <dgm:prSet presAssocID="{CF171B14-EDC9-46B8-9CEF-9A5B1109426B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9789A54-0D8E-4CB7-B2D4-EBE3D0D9F083}" type="pres">
      <dgm:prSet presAssocID="{CF171B14-EDC9-46B8-9CEF-9A5B1109426B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1DB15EAB-0765-44E3-B152-24E6F0E7ACFB}" type="pres">
      <dgm:prSet presAssocID="{CF171B14-EDC9-46B8-9CEF-9A5B1109426B}" presName="Accent" presStyleLbl="parChTrans1D1" presStyleIdx="2" presStyleCnt="4"/>
      <dgm:spPr/>
    </dgm:pt>
    <dgm:pt modelId="{E32EA726-E33D-47FD-8613-5D36FA9F8DC3}" type="pres">
      <dgm:prSet presAssocID="{CF171B14-EDC9-46B8-9CEF-9A5B1109426B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DCE6308-9754-4546-8F70-BCBE903FF09F}" type="pres">
      <dgm:prSet presAssocID="{7B431C80-94E8-4FF3-BE5E-3EA47BA5CCF3}" presName="sibTrans" presStyleCnt="0"/>
      <dgm:spPr/>
    </dgm:pt>
    <dgm:pt modelId="{E02C1C94-E4A9-4F9A-A4EE-829C267C0D5D}" type="pres">
      <dgm:prSet presAssocID="{713BDF36-27E8-4167-B880-2CCC78E711CC}" presName="composite" presStyleCnt="0"/>
      <dgm:spPr/>
    </dgm:pt>
    <dgm:pt modelId="{8C43D53E-6F89-475D-AB37-AD2015EC79A3}" type="pres">
      <dgm:prSet presAssocID="{713BDF36-27E8-4167-B880-2CCC78E711CC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61829D7-B37F-4AE2-BFF8-3246CE605E21}" type="pres">
      <dgm:prSet presAssocID="{713BDF36-27E8-4167-B880-2CCC78E711CC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47016553-00D8-40A0-89D3-04AFD4DCACCE}" type="pres">
      <dgm:prSet presAssocID="{713BDF36-27E8-4167-B880-2CCC78E711CC}" presName="Accent" presStyleLbl="parChTrans1D1" presStyleIdx="3" presStyleCnt="4"/>
      <dgm:spPr/>
    </dgm:pt>
    <dgm:pt modelId="{5DC32382-ABD8-40E8-B31A-DC8236820C28}" type="pres">
      <dgm:prSet presAssocID="{713BDF36-27E8-4167-B880-2CCC78E711C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028D614-251F-4D7A-8B6B-56BA937129DB}" srcId="{F5DB92BF-2449-466F-A539-E5BAEF379E3D}" destId="{713BDF36-27E8-4167-B880-2CCC78E711CC}" srcOrd="3" destOrd="0" parTransId="{0D2B98DB-C39B-4B58-A479-632CA2405AF2}" sibTransId="{086C2A5F-AE75-4CCC-A1A9-0949BF8DD20D}"/>
    <dgm:cxn modelId="{40ABE53F-8C95-49D4-80D4-E2D350DAAC6C}" srcId="{713BDF36-27E8-4167-B880-2CCC78E711CC}" destId="{52D226AD-D86E-40C7-93F8-0AE7A937ECE4}" srcOrd="1" destOrd="0" parTransId="{EBDFB488-4B70-4385-89A7-16AAE5382E30}" sibTransId="{694BB846-2975-416C-88B3-710B074FBBF2}"/>
    <dgm:cxn modelId="{2C4E4A94-4F0D-4D0D-8329-96314C8B08C7}" type="presOf" srcId="{47397244-EFE0-455F-8038-6DCAD4FB1629}" destId="{8C43D53E-6F89-475D-AB37-AD2015EC79A3}" srcOrd="0" destOrd="0" presId="urn:microsoft.com/office/officeart/2011/layout/TabList"/>
    <dgm:cxn modelId="{6B83AA59-9711-4E11-86D8-6294721DEAED}" srcId="{018B5609-AC13-4B7A-8023-B5C3AD7D899B}" destId="{4F2AB1F6-2A0B-4AF9-9280-73889EE421E1}" srcOrd="1" destOrd="0" parTransId="{2F310E4D-7F3B-479B-B363-DAD472587656}" sibTransId="{0E7AA01F-B72C-4F6F-BDD9-E6B030A4FD63}"/>
    <dgm:cxn modelId="{727E97A3-9302-41DA-B229-60315B338036}" srcId="{F5DB92BF-2449-466F-A539-E5BAEF379E3D}" destId="{FB1E713A-5C37-4998-BDFE-655DF5F7A989}" srcOrd="0" destOrd="0" parTransId="{E43C5447-F8A1-4E40-B7B3-E2C252E7427D}" sibTransId="{0A801BE9-8D81-4E7F-AE5A-0DCF82FBF811}"/>
    <dgm:cxn modelId="{AF7B552A-F3ED-46BA-BCD2-9B9641213991}" type="presOf" srcId="{9F57D8A3-0D27-4DA3-9B1E-E99260270587}" destId="{E32EA726-E33D-47FD-8613-5D36FA9F8DC3}" srcOrd="0" destOrd="0" presId="urn:microsoft.com/office/officeart/2011/layout/TabList"/>
    <dgm:cxn modelId="{83BBDD69-BA23-4B51-8A06-025B3D9C2497}" srcId="{FB1E713A-5C37-4998-BDFE-655DF5F7A989}" destId="{3341EA55-0D52-4524-8EAB-CC5D27BA1352}" srcOrd="0" destOrd="0" parTransId="{2CB09BBF-57FE-4726-8866-4CEEA2298E15}" sibTransId="{CC68047F-8591-4942-8D0C-19C0A2CD7B6A}"/>
    <dgm:cxn modelId="{2D3D8F17-CA20-4EE6-9585-D92287F71B89}" type="presOf" srcId="{03B9928F-3238-4073-8C06-6880181BD76D}" destId="{F316E885-201D-4071-9BC8-8846F04B39C6}" srcOrd="0" destOrd="0" presId="urn:microsoft.com/office/officeart/2011/layout/TabList"/>
    <dgm:cxn modelId="{D72FED96-9A08-4D59-8C45-E1D47199EE18}" type="presOf" srcId="{4F2AB1F6-2A0B-4AF9-9280-73889EE421E1}" destId="{907AA4DC-F912-4E06-85DD-50D6D74511A6}" srcOrd="0" destOrd="0" presId="urn:microsoft.com/office/officeart/2011/layout/TabList"/>
    <dgm:cxn modelId="{1724FB45-E3DB-480A-9F0E-25A42E614793}" type="presOf" srcId="{9069B5D2-F020-449B-AE00-A75E1719B0D0}" destId="{5A4BE711-610D-4DCC-860F-B004F177CF64}" srcOrd="0" destOrd="0" presId="urn:microsoft.com/office/officeart/2011/layout/TabList"/>
    <dgm:cxn modelId="{B39AF0EB-319C-46E4-A747-C95DBE59DF39}" srcId="{FB1E713A-5C37-4998-BDFE-655DF5F7A989}" destId="{9069B5D2-F020-449B-AE00-A75E1719B0D0}" srcOrd="1" destOrd="0" parTransId="{B2E139D5-0BBB-4133-9C85-A059214E5AAE}" sibTransId="{17E88C4C-28D1-46BA-AA83-F07CFA897EE3}"/>
    <dgm:cxn modelId="{810382E6-2A6F-4FA3-B258-097603C4FACE}" type="presOf" srcId="{CF171B14-EDC9-46B8-9CEF-9A5B1109426B}" destId="{A9789A54-0D8E-4CB7-B2D4-EBE3D0D9F083}" srcOrd="0" destOrd="0" presId="urn:microsoft.com/office/officeart/2011/layout/TabList"/>
    <dgm:cxn modelId="{57421167-F2AF-4E2A-952B-358CE80F982B}" srcId="{713BDF36-27E8-4167-B880-2CCC78E711CC}" destId="{47397244-EFE0-455F-8038-6DCAD4FB1629}" srcOrd="0" destOrd="0" parTransId="{4CD34915-2459-41FC-9BDC-EB8E67E980E6}" sibTransId="{9E5D18C0-118B-4A58-A6CC-E69F12E4D38A}"/>
    <dgm:cxn modelId="{32269C7A-D7BA-4F41-A9B8-BED55C3598BE}" srcId="{F5DB92BF-2449-466F-A539-E5BAEF379E3D}" destId="{CF171B14-EDC9-46B8-9CEF-9A5B1109426B}" srcOrd="2" destOrd="0" parTransId="{97CF92B8-A907-43D8-9BFC-32F9268FF548}" sibTransId="{7B431C80-94E8-4FF3-BE5E-3EA47BA5CCF3}"/>
    <dgm:cxn modelId="{31EA9CE8-776E-448D-A441-42FA1D67E2A8}" srcId="{CF171B14-EDC9-46B8-9CEF-9A5B1109426B}" destId="{9F57D8A3-0D27-4DA3-9B1E-E99260270587}" srcOrd="1" destOrd="0" parTransId="{9F8FC3F2-E4D7-4982-B5CD-E8C9221C357F}" sibTransId="{6A663444-FCB6-4D12-AE87-5EE6139A0B8F}"/>
    <dgm:cxn modelId="{32AC917F-8A67-4061-81E0-CB132F0F2D89}" type="presOf" srcId="{018B5609-AC13-4B7A-8023-B5C3AD7D899B}" destId="{63B5EC7C-01AF-4134-A391-601D8502A12C}" srcOrd="0" destOrd="0" presId="urn:microsoft.com/office/officeart/2011/layout/TabList"/>
    <dgm:cxn modelId="{6F307E36-841C-4DC2-89B6-17358D724D1A}" type="presOf" srcId="{B7DB04B6-D841-49E4-AA7E-A8F9285F42EC}" destId="{1926131A-D205-423F-A473-08F80861C507}" srcOrd="0" destOrd="0" presId="urn:microsoft.com/office/officeart/2011/layout/TabList"/>
    <dgm:cxn modelId="{82CE8753-61B6-4919-9486-24C514CF5A00}" type="presOf" srcId="{3341EA55-0D52-4524-8EAB-CC5D27BA1352}" destId="{1F1FDAC4-57BA-4B29-BC4F-A84CB11A3B07}" srcOrd="0" destOrd="0" presId="urn:microsoft.com/office/officeart/2011/layout/TabList"/>
    <dgm:cxn modelId="{5A570E0D-102B-46F8-B298-2D5685F8E555}" srcId="{018B5609-AC13-4B7A-8023-B5C3AD7D899B}" destId="{03B9928F-3238-4073-8C06-6880181BD76D}" srcOrd="0" destOrd="0" parTransId="{C3FA2CB2-41E6-4C67-A179-78DA5526315B}" sibTransId="{8170C0E9-8A7D-406C-B5E5-C399AC57FAC7}"/>
    <dgm:cxn modelId="{9AE8F6E8-1AB0-4222-9B96-C21D7A801419}" type="presOf" srcId="{FB1E713A-5C37-4998-BDFE-655DF5F7A989}" destId="{31A1A6B2-3381-40BF-88CB-1A0D1DF8275B}" srcOrd="0" destOrd="0" presId="urn:microsoft.com/office/officeart/2011/layout/TabList"/>
    <dgm:cxn modelId="{6F34C26C-87D4-4485-981A-FC0A96E7848E}" type="presOf" srcId="{713BDF36-27E8-4167-B880-2CCC78E711CC}" destId="{561829D7-B37F-4AE2-BFF8-3246CE605E21}" srcOrd="0" destOrd="0" presId="urn:microsoft.com/office/officeart/2011/layout/TabList"/>
    <dgm:cxn modelId="{7E54C5DE-5E2D-4BC9-AF89-04608EA86793}" srcId="{F5DB92BF-2449-466F-A539-E5BAEF379E3D}" destId="{018B5609-AC13-4B7A-8023-B5C3AD7D899B}" srcOrd="1" destOrd="0" parTransId="{C0B016E7-D50B-4D7F-95D2-ABA2727C8BAD}" sibTransId="{90CD9030-69A3-499E-9B70-1A60C7FCE806}"/>
    <dgm:cxn modelId="{E65AB222-FFC0-4FBC-A28F-2E78526D2481}" type="presOf" srcId="{F5DB92BF-2449-466F-A539-E5BAEF379E3D}" destId="{1DF0A9C0-4916-473B-A3D1-D2261BABE403}" srcOrd="0" destOrd="0" presId="urn:microsoft.com/office/officeart/2011/layout/TabList"/>
    <dgm:cxn modelId="{9F28277E-2977-4879-A6CB-B8708658FF9C}" srcId="{CF171B14-EDC9-46B8-9CEF-9A5B1109426B}" destId="{B7DB04B6-D841-49E4-AA7E-A8F9285F42EC}" srcOrd="0" destOrd="0" parTransId="{65637BFD-A7EF-4A88-951C-35A083C9985B}" sibTransId="{FE1362CA-04E5-41B6-BFEF-BCB4736C5B6D}"/>
    <dgm:cxn modelId="{5AB2660C-9A99-4DD6-A5F9-770DC7A71943}" type="presOf" srcId="{52D226AD-D86E-40C7-93F8-0AE7A937ECE4}" destId="{5DC32382-ABD8-40E8-B31A-DC8236820C28}" srcOrd="0" destOrd="0" presId="urn:microsoft.com/office/officeart/2011/layout/TabList"/>
    <dgm:cxn modelId="{05DE2095-C001-4C40-9183-C04AD0C087A2}" type="presParOf" srcId="{1DF0A9C0-4916-473B-A3D1-D2261BABE403}" destId="{D7B87CBD-32D2-49CE-BD3D-BA022A2EDF55}" srcOrd="0" destOrd="0" presId="urn:microsoft.com/office/officeart/2011/layout/TabList"/>
    <dgm:cxn modelId="{21DBC3DD-F4CA-4C9C-A33A-F84F6C604E9E}" type="presParOf" srcId="{D7B87CBD-32D2-49CE-BD3D-BA022A2EDF55}" destId="{1F1FDAC4-57BA-4B29-BC4F-A84CB11A3B07}" srcOrd="0" destOrd="0" presId="urn:microsoft.com/office/officeart/2011/layout/TabList"/>
    <dgm:cxn modelId="{6E58D4A3-78F8-4868-9B59-E9BB58647A12}" type="presParOf" srcId="{D7B87CBD-32D2-49CE-BD3D-BA022A2EDF55}" destId="{31A1A6B2-3381-40BF-88CB-1A0D1DF8275B}" srcOrd="1" destOrd="0" presId="urn:microsoft.com/office/officeart/2011/layout/TabList"/>
    <dgm:cxn modelId="{178882EC-6D9E-4E52-981B-D1100F23351E}" type="presParOf" srcId="{D7B87CBD-32D2-49CE-BD3D-BA022A2EDF55}" destId="{13E9D900-F03F-49C9-9161-6DD127FAB7D0}" srcOrd="2" destOrd="0" presId="urn:microsoft.com/office/officeart/2011/layout/TabList"/>
    <dgm:cxn modelId="{DF2BDECF-4ACB-4F92-AA89-EA0FCD27154E}" type="presParOf" srcId="{1DF0A9C0-4916-473B-A3D1-D2261BABE403}" destId="{5A4BE711-610D-4DCC-860F-B004F177CF64}" srcOrd="1" destOrd="0" presId="urn:microsoft.com/office/officeart/2011/layout/TabList"/>
    <dgm:cxn modelId="{D63529FD-8BBD-45C7-A611-048389F9411A}" type="presParOf" srcId="{1DF0A9C0-4916-473B-A3D1-D2261BABE403}" destId="{6EE72B7D-A334-4745-9F56-0C1287A6AB09}" srcOrd="2" destOrd="0" presId="urn:microsoft.com/office/officeart/2011/layout/TabList"/>
    <dgm:cxn modelId="{A142B477-D085-465E-BEF4-A5974C741DF1}" type="presParOf" srcId="{1DF0A9C0-4916-473B-A3D1-D2261BABE403}" destId="{8E4B25E8-0C81-403E-A3FF-F380BC615B08}" srcOrd="3" destOrd="0" presId="urn:microsoft.com/office/officeart/2011/layout/TabList"/>
    <dgm:cxn modelId="{B77A2246-375B-46A7-B7EF-171DDB908FA5}" type="presParOf" srcId="{8E4B25E8-0C81-403E-A3FF-F380BC615B08}" destId="{F316E885-201D-4071-9BC8-8846F04B39C6}" srcOrd="0" destOrd="0" presId="urn:microsoft.com/office/officeart/2011/layout/TabList"/>
    <dgm:cxn modelId="{C16146F8-C0D9-49E1-9828-2477805DC462}" type="presParOf" srcId="{8E4B25E8-0C81-403E-A3FF-F380BC615B08}" destId="{63B5EC7C-01AF-4134-A391-601D8502A12C}" srcOrd="1" destOrd="0" presId="urn:microsoft.com/office/officeart/2011/layout/TabList"/>
    <dgm:cxn modelId="{1F6FE610-8D0C-4BA3-AB5B-8B2D9BABC140}" type="presParOf" srcId="{8E4B25E8-0C81-403E-A3FF-F380BC615B08}" destId="{852D41B8-5694-46AE-9ADA-BEEA2F24568E}" srcOrd="2" destOrd="0" presId="urn:microsoft.com/office/officeart/2011/layout/TabList"/>
    <dgm:cxn modelId="{9898AE5E-FCA9-4FCA-8358-FB4D58C447CF}" type="presParOf" srcId="{1DF0A9C0-4916-473B-A3D1-D2261BABE403}" destId="{907AA4DC-F912-4E06-85DD-50D6D74511A6}" srcOrd="4" destOrd="0" presId="urn:microsoft.com/office/officeart/2011/layout/TabList"/>
    <dgm:cxn modelId="{03A2B751-4AA9-400F-BE92-77C76598A637}" type="presParOf" srcId="{1DF0A9C0-4916-473B-A3D1-D2261BABE403}" destId="{25793DB2-09EE-4DDF-BCC3-1F26BD5611F0}" srcOrd="5" destOrd="0" presId="urn:microsoft.com/office/officeart/2011/layout/TabList"/>
    <dgm:cxn modelId="{C9D8C5D5-DCDD-476E-BB3C-DDDABB066192}" type="presParOf" srcId="{1DF0A9C0-4916-473B-A3D1-D2261BABE403}" destId="{3787F8B2-481B-406F-9F6C-31798414AD4E}" srcOrd="6" destOrd="0" presId="urn:microsoft.com/office/officeart/2011/layout/TabList"/>
    <dgm:cxn modelId="{B90ADAB7-8360-4D8F-957E-8DE033AC882B}" type="presParOf" srcId="{3787F8B2-481B-406F-9F6C-31798414AD4E}" destId="{1926131A-D205-423F-A473-08F80861C507}" srcOrd="0" destOrd="0" presId="urn:microsoft.com/office/officeart/2011/layout/TabList"/>
    <dgm:cxn modelId="{D87188B8-CFC0-46DF-B8F4-BBBEBA4B5B05}" type="presParOf" srcId="{3787F8B2-481B-406F-9F6C-31798414AD4E}" destId="{A9789A54-0D8E-4CB7-B2D4-EBE3D0D9F083}" srcOrd="1" destOrd="0" presId="urn:microsoft.com/office/officeart/2011/layout/TabList"/>
    <dgm:cxn modelId="{8C2A527A-5655-44AE-805D-46B48DDAAA57}" type="presParOf" srcId="{3787F8B2-481B-406F-9F6C-31798414AD4E}" destId="{1DB15EAB-0765-44E3-B152-24E6F0E7ACFB}" srcOrd="2" destOrd="0" presId="urn:microsoft.com/office/officeart/2011/layout/TabList"/>
    <dgm:cxn modelId="{7E18A4B9-40F6-4AC1-926B-910BE64ECBD9}" type="presParOf" srcId="{1DF0A9C0-4916-473B-A3D1-D2261BABE403}" destId="{E32EA726-E33D-47FD-8613-5D36FA9F8DC3}" srcOrd="7" destOrd="0" presId="urn:microsoft.com/office/officeart/2011/layout/TabList"/>
    <dgm:cxn modelId="{5B1E463A-378A-4C8C-B4C4-528E329EE3DF}" type="presParOf" srcId="{1DF0A9C0-4916-473B-A3D1-D2261BABE403}" destId="{FDCE6308-9754-4546-8F70-BCBE903FF09F}" srcOrd="8" destOrd="0" presId="urn:microsoft.com/office/officeart/2011/layout/TabList"/>
    <dgm:cxn modelId="{F5F02850-7B58-404D-90B5-8672CA1901B1}" type="presParOf" srcId="{1DF0A9C0-4916-473B-A3D1-D2261BABE403}" destId="{E02C1C94-E4A9-4F9A-A4EE-829C267C0D5D}" srcOrd="9" destOrd="0" presId="urn:microsoft.com/office/officeart/2011/layout/TabList"/>
    <dgm:cxn modelId="{8E4721B7-9C05-4D1B-B623-2972ECE8E295}" type="presParOf" srcId="{E02C1C94-E4A9-4F9A-A4EE-829C267C0D5D}" destId="{8C43D53E-6F89-475D-AB37-AD2015EC79A3}" srcOrd="0" destOrd="0" presId="urn:microsoft.com/office/officeart/2011/layout/TabList"/>
    <dgm:cxn modelId="{3E053685-39F5-4EC8-9DBB-95DD2F4D863A}" type="presParOf" srcId="{E02C1C94-E4A9-4F9A-A4EE-829C267C0D5D}" destId="{561829D7-B37F-4AE2-BFF8-3246CE605E21}" srcOrd="1" destOrd="0" presId="urn:microsoft.com/office/officeart/2011/layout/TabList"/>
    <dgm:cxn modelId="{5D8038D0-ED84-44D4-AFC4-7877E3768A47}" type="presParOf" srcId="{E02C1C94-E4A9-4F9A-A4EE-829C267C0D5D}" destId="{47016553-00D8-40A0-89D3-04AFD4DCACCE}" srcOrd="2" destOrd="0" presId="urn:microsoft.com/office/officeart/2011/layout/TabList"/>
    <dgm:cxn modelId="{940B0473-6863-497E-961A-A87941B10C2E}" type="presParOf" srcId="{1DF0A9C0-4916-473B-A3D1-D2261BABE403}" destId="{5DC32382-ABD8-40E8-B31A-DC8236820C28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33A14-51FD-4337-8C22-CE0D4404F11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AF58E684-2586-4493-B983-AD8F2FCF6EF4}">
      <dgm:prSet phldrT="[Text]" custT="1"/>
      <dgm:spPr/>
      <dgm:t>
        <a:bodyPr/>
        <a:lstStyle/>
        <a:p>
          <a:r>
            <a:rPr lang="ro-RO" sz="2400" dirty="0" smtClean="0">
              <a:solidFill>
                <a:schemeClr val="tx1"/>
              </a:solidFill>
            </a:rPr>
            <a:t>Alocarea unui sediu corespunzător nevoilor</a:t>
          </a:r>
          <a:endParaRPr lang="ro-RO" sz="2400" dirty="0">
            <a:solidFill>
              <a:schemeClr val="tx1"/>
            </a:solidFill>
          </a:endParaRPr>
        </a:p>
      </dgm:t>
    </dgm:pt>
    <dgm:pt modelId="{ACF8278A-B342-4664-BA00-B7EB9B313F9A}" type="parTrans" cxnId="{56FA99ED-AB34-42C0-A123-560C443019FB}">
      <dgm:prSet/>
      <dgm:spPr/>
      <dgm:t>
        <a:bodyPr/>
        <a:lstStyle/>
        <a:p>
          <a:endParaRPr lang="ro-RO"/>
        </a:p>
      </dgm:t>
    </dgm:pt>
    <dgm:pt modelId="{9BA27C7C-3729-4C16-AAF9-D6EE45785A09}" type="sibTrans" cxnId="{56FA99ED-AB34-42C0-A123-560C443019FB}">
      <dgm:prSet/>
      <dgm:spPr/>
      <dgm:t>
        <a:bodyPr/>
        <a:lstStyle/>
        <a:p>
          <a:endParaRPr lang="ro-RO"/>
        </a:p>
      </dgm:t>
    </dgm:pt>
    <dgm:pt modelId="{2A69CE05-DEB3-4C05-AD96-AF312F6F6125}">
      <dgm:prSet phldrT="[Text]" custT="1"/>
      <dgm:spPr/>
      <dgm:t>
        <a:bodyPr/>
        <a:lstStyle/>
        <a:p>
          <a:r>
            <a:rPr lang="ro-RO" sz="2400" dirty="0" smtClean="0">
              <a:solidFill>
                <a:schemeClr val="tx1"/>
              </a:solidFill>
            </a:rPr>
            <a:t>Dotarea instituției (ex. autoturime pentru deplasări)</a:t>
          </a:r>
          <a:endParaRPr lang="ro-RO" sz="2400" dirty="0">
            <a:solidFill>
              <a:schemeClr val="tx1"/>
            </a:solidFill>
          </a:endParaRPr>
        </a:p>
      </dgm:t>
    </dgm:pt>
    <dgm:pt modelId="{52A071DC-BB59-4C7B-B290-90DC6B7EFE27}" type="parTrans" cxnId="{DC122ED5-F4F5-44AB-8DCC-86BED96CBAC7}">
      <dgm:prSet/>
      <dgm:spPr/>
      <dgm:t>
        <a:bodyPr/>
        <a:lstStyle/>
        <a:p>
          <a:endParaRPr lang="ro-RO"/>
        </a:p>
      </dgm:t>
    </dgm:pt>
    <dgm:pt modelId="{6D1116EB-1D79-4402-BB46-7EDEB305DAE2}" type="sibTrans" cxnId="{DC122ED5-F4F5-44AB-8DCC-86BED96CBAC7}">
      <dgm:prSet/>
      <dgm:spPr/>
      <dgm:t>
        <a:bodyPr/>
        <a:lstStyle/>
        <a:p>
          <a:endParaRPr lang="ro-RO"/>
        </a:p>
      </dgm:t>
    </dgm:pt>
    <dgm:pt modelId="{183BBA30-43C5-4E6B-9DEC-DC09328E18C3}" type="pres">
      <dgm:prSet presAssocID="{70633A14-51FD-4337-8C22-CE0D4404F113}" presName="diagram" presStyleCnt="0">
        <dgm:presLayoutVars>
          <dgm:dir/>
          <dgm:resizeHandles val="exact"/>
        </dgm:presLayoutVars>
      </dgm:prSet>
      <dgm:spPr/>
    </dgm:pt>
    <dgm:pt modelId="{8E063133-A924-4343-8E52-642B00CAB326}" type="pres">
      <dgm:prSet presAssocID="{AF58E684-2586-4493-B983-AD8F2FCF6EF4}" presName="arrow" presStyleLbl="node1" presStyleIdx="0" presStyleCnt="2" custRadScaleRad="79009" custRadScaleInc="18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FA8BB90-4767-4A74-A99A-266EEC8BD932}" type="pres">
      <dgm:prSet presAssocID="{2A69CE05-DEB3-4C05-AD96-AF312F6F6125}" presName="arrow" presStyleLbl="node1" presStyleIdx="1" presStyleCnt="2" custScaleY="100022" custRadScaleRad="79655" custRadScaleInc="-361">
        <dgm:presLayoutVars>
          <dgm:bulletEnabled val="1"/>
        </dgm:presLayoutVars>
      </dgm:prSet>
      <dgm:spPr/>
    </dgm:pt>
  </dgm:ptLst>
  <dgm:cxnLst>
    <dgm:cxn modelId="{56FA99ED-AB34-42C0-A123-560C443019FB}" srcId="{70633A14-51FD-4337-8C22-CE0D4404F113}" destId="{AF58E684-2586-4493-B983-AD8F2FCF6EF4}" srcOrd="0" destOrd="0" parTransId="{ACF8278A-B342-4664-BA00-B7EB9B313F9A}" sibTransId="{9BA27C7C-3729-4C16-AAF9-D6EE45785A09}"/>
    <dgm:cxn modelId="{43F20B85-EA85-4AFD-B883-74068F5C295D}" type="presOf" srcId="{2A69CE05-DEB3-4C05-AD96-AF312F6F6125}" destId="{FFA8BB90-4767-4A74-A99A-266EEC8BD932}" srcOrd="0" destOrd="0" presId="urn:microsoft.com/office/officeart/2005/8/layout/arrow5"/>
    <dgm:cxn modelId="{DC122ED5-F4F5-44AB-8DCC-86BED96CBAC7}" srcId="{70633A14-51FD-4337-8C22-CE0D4404F113}" destId="{2A69CE05-DEB3-4C05-AD96-AF312F6F6125}" srcOrd="1" destOrd="0" parTransId="{52A071DC-BB59-4C7B-B290-90DC6B7EFE27}" sibTransId="{6D1116EB-1D79-4402-BB46-7EDEB305DAE2}"/>
    <dgm:cxn modelId="{C8945DF9-A81B-4F97-8364-6CBF53A7F53C}" type="presOf" srcId="{AF58E684-2586-4493-B983-AD8F2FCF6EF4}" destId="{8E063133-A924-4343-8E52-642B00CAB326}" srcOrd="0" destOrd="0" presId="urn:microsoft.com/office/officeart/2005/8/layout/arrow5"/>
    <dgm:cxn modelId="{02A2B46A-D387-4B09-B159-90A73D944823}" type="presOf" srcId="{70633A14-51FD-4337-8C22-CE0D4404F113}" destId="{183BBA30-43C5-4E6B-9DEC-DC09328E18C3}" srcOrd="0" destOrd="0" presId="urn:microsoft.com/office/officeart/2005/8/layout/arrow5"/>
    <dgm:cxn modelId="{B32151C5-4B84-4EC1-ADC8-BD3D3404BAED}" type="presParOf" srcId="{183BBA30-43C5-4E6B-9DEC-DC09328E18C3}" destId="{8E063133-A924-4343-8E52-642B00CAB326}" srcOrd="0" destOrd="0" presId="urn:microsoft.com/office/officeart/2005/8/layout/arrow5"/>
    <dgm:cxn modelId="{78444405-1C8C-4BE6-BB48-B3FB356A1B59}" type="presParOf" srcId="{183BBA30-43C5-4E6B-9DEC-DC09328E18C3}" destId="{FFA8BB90-4767-4A74-A99A-266EEC8BD93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C227A-B087-4A95-9F9E-1366A542E0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66DF03F-3A9F-4DE1-A508-2201EFC96CFA}">
      <dgm:prSet phldrT="[Text]" custT="1"/>
      <dgm:spPr/>
      <dgm:t>
        <a:bodyPr/>
        <a:lstStyle/>
        <a:p>
          <a:r>
            <a:rPr lang="ro-RO" sz="2000" dirty="0" smtClean="0">
              <a:solidFill>
                <a:schemeClr val="tx1"/>
              </a:solidFill>
            </a:rPr>
            <a:t>O1 - Avocatul Poporului să poată aplica în mod direct sancțiuni care, desigur, vor putea fi contestate în instanță</a:t>
          </a:r>
          <a:endParaRPr lang="ro-RO" sz="2000" dirty="0">
            <a:solidFill>
              <a:schemeClr val="tx1"/>
            </a:solidFill>
          </a:endParaRPr>
        </a:p>
      </dgm:t>
    </dgm:pt>
    <dgm:pt modelId="{975E8BBE-E62B-41D7-99B5-F385A774221E}" type="parTrans" cxnId="{7500C0C9-C858-43CC-A1A7-607A77AB98F8}">
      <dgm:prSet/>
      <dgm:spPr/>
      <dgm:t>
        <a:bodyPr/>
        <a:lstStyle/>
        <a:p>
          <a:endParaRPr lang="ro-RO"/>
        </a:p>
      </dgm:t>
    </dgm:pt>
    <dgm:pt modelId="{E2E9CBFA-BFCC-489B-B9CA-C0DA0CE5A876}" type="sibTrans" cxnId="{7500C0C9-C858-43CC-A1A7-607A77AB98F8}">
      <dgm:prSet/>
      <dgm:spPr/>
      <dgm:t>
        <a:bodyPr/>
        <a:lstStyle/>
        <a:p>
          <a:endParaRPr lang="ro-RO"/>
        </a:p>
      </dgm:t>
    </dgm:pt>
    <dgm:pt modelId="{64D4A1D6-25D1-464B-898B-B04E33CB6401}">
      <dgm:prSet phldrT="[Text]" custT="1"/>
      <dgm:spPr/>
      <dgm:t>
        <a:bodyPr/>
        <a:lstStyle/>
        <a:p>
          <a:r>
            <a:rPr lang="ro-RO" sz="2000" dirty="0" smtClean="0">
              <a:solidFill>
                <a:schemeClr val="tx1"/>
              </a:solidFill>
            </a:rPr>
            <a:t>O2 - Avocatul Poporului nu va putea aplica sancțiuni în mod direct, dar va putea sesiza instanța pentru ca aceasta să dispună aplicarea sancțiunilor</a:t>
          </a:r>
          <a:endParaRPr lang="ro-RO" sz="2000" dirty="0">
            <a:solidFill>
              <a:schemeClr val="tx1"/>
            </a:solidFill>
          </a:endParaRPr>
        </a:p>
      </dgm:t>
    </dgm:pt>
    <dgm:pt modelId="{FDF76DAD-8EB2-4D30-AF2D-E2E75FF3D3ED}" type="parTrans" cxnId="{F3987211-F278-4F8A-875D-D237EE2734FF}">
      <dgm:prSet/>
      <dgm:spPr/>
      <dgm:t>
        <a:bodyPr/>
        <a:lstStyle/>
        <a:p>
          <a:endParaRPr lang="ro-RO"/>
        </a:p>
      </dgm:t>
    </dgm:pt>
    <dgm:pt modelId="{057CE9CD-DDAF-4143-A8FF-3B9AF9B5911D}" type="sibTrans" cxnId="{F3987211-F278-4F8A-875D-D237EE2734FF}">
      <dgm:prSet/>
      <dgm:spPr/>
      <dgm:t>
        <a:bodyPr/>
        <a:lstStyle/>
        <a:p>
          <a:endParaRPr lang="ro-RO"/>
        </a:p>
      </dgm:t>
    </dgm:pt>
    <dgm:pt modelId="{F3CD16E2-6C9C-4026-8E31-AF5EDF0343E4}">
      <dgm:prSet phldrT="[Text]" custT="1"/>
      <dgm:spPr/>
      <dgm:t>
        <a:bodyPr/>
        <a:lstStyle/>
        <a:p>
          <a:r>
            <a:rPr lang="ro-RO" sz="2000" dirty="0" smtClean="0">
              <a:solidFill>
                <a:schemeClr val="tx1"/>
              </a:solidFill>
            </a:rPr>
            <a:t>O3 - Avocatul Poporului să poată exercita direct o acțiune disciplinară, finalizată prin sancțiuni de natura administrativă (mustrare, avertisment etc)</a:t>
          </a:r>
          <a:endParaRPr lang="ro-RO" sz="2000" dirty="0">
            <a:solidFill>
              <a:schemeClr val="tx1"/>
            </a:solidFill>
          </a:endParaRPr>
        </a:p>
      </dgm:t>
    </dgm:pt>
    <dgm:pt modelId="{754CC9EA-B911-4E41-BC58-047E7A59C5A3}" type="parTrans" cxnId="{F29647B1-4D05-4840-AEB6-F0039115C77F}">
      <dgm:prSet/>
      <dgm:spPr/>
      <dgm:t>
        <a:bodyPr/>
        <a:lstStyle/>
        <a:p>
          <a:endParaRPr lang="ro-RO"/>
        </a:p>
      </dgm:t>
    </dgm:pt>
    <dgm:pt modelId="{E600E306-83B1-4275-8A43-3B1182867445}" type="sibTrans" cxnId="{F29647B1-4D05-4840-AEB6-F0039115C77F}">
      <dgm:prSet/>
      <dgm:spPr/>
      <dgm:t>
        <a:bodyPr/>
        <a:lstStyle/>
        <a:p>
          <a:endParaRPr lang="ro-RO"/>
        </a:p>
      </dgm:t>
    </dgm:pt>
    <dgm:pt modelId="{471D4AC3-7E62-474F-9091-D6EF6458A5F2}" type="pres">
      <dgm:prSet presAssocID="{5D6C227A-B087-4A95-9F9E-1366A542E0FF}" presName="linear" presStyleCnt="0">
        <dgm:presLayoutVars>
          <dgm:dir/>
          <dgm:animLvl val="lvl"/>
          <dgm:resizeHandles val="exact"/>
        </dgm:presLayoutVars>
      </dgm:prSet>
      <dgm:spPr/>
    </dgm:pt>
    <dgm:pt modelId="{E8117C3C-F54B-4FD5-9A9A-5CE7131A317B}" type="pres">
      <dgm:prSet presAssocID="{166DF03F-3A9F-4DE1-A508-2201EFC96CFA}" presName="parentLin" presStyleCnt="0"/>
      <dgm:spPr/>
    </dgm:pt>
    <dgm:pt modelId="{593CFA08-1E85-4790-826B-364E38255820}" type="pres">
      <dgm:prSet presAssocID="{166DF03F-3A9F-4DE1-A508-2201EFC96CFA}" presName="parentLeftMargin" presStyleLbl="node1" presStyleIdx="0" presStyleCnt="3"/>
      <dgm:spPr/>
    </dgm:pt>
    <dgm:pt modelId="{6521FFF5-8ACA-423F-961B-5B26C6C65369}" type="pres">
      <dgm:prSet presAssocID="{166DF03F-3A9F-4DE1-A508-2201EFC96C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4530FE6-C431-4C97-AA8A-E878E3DD79C5}" type="pres">
      <dgm:prSet presAssocID="{166DF03F-3A9F-4DE1-A508-2201EFC96CFA}" presName="negativeSpace" presStyleCnt="0"/>
      <dgm:spPr/>
    </dgm:pt>
    <dgm:pt modelId="{103F5945-144C-46C2-8B60-DD6B8796132C}" type="pres">
      <dgm:prSet presAssocID="{166DF03F-3A9F-4DE1-A508-2201EFC96CFA}" presName="childText" presStyleLbl="conFgAcc1" presStyleIdx="0" presStyleCnt="3" custLinFactNeighborX="135" custLinFactNeighborY="-11818">
        <dgm:presLayoutVars>
          <dgm:bulletEnabled val="1"/>
        </dgm:presLayoutVars>
      </dgm:prSet>
      <dgm:spPr/>
    </dgm:pt>
    <dgm:pt modelId="{7EF60BCD-AC21-483E-8C75-5AC381E78BD7}" type="pres">
      <dgm:prSet presAssocID="{E2E9CBFA-BFCC-489B-B9CA-C0DA0CE5A876}" presName="spaceBetweenRectangles" presStyleCnt="0"/>
      <dgm:spPr/>
    </dgm:pt>
    <dgm:pt modelId="{12DB56D1-3680-4087-A84C-96DE586CC86D}" type="pres">
      <dgm:prSet presAssocID="{64D4A1D6-25D1-464B-898B-B04E33CB6401}" presName="parentLin" presStyleCnt="0"/>
      <dgm:spPr/>
    </dgm:pt>
    <dgm:pt modelId="{4808D69D-6D79-4DE8-9E5C-7C8B03EDB274}" type="pres">
      <dgm:prSet presAssocID="{64D4A1D6-25D1-464B-898B-B04E33CB6401}" presName="parentLeftMargin" presStyleLbl="node1" presStyleIdx="0" presStyleCnt="3"/>
      <dgm:spPr/>
    </dgm:pt>
    <dgm:pt modelId="{94D9034A-5D88-4313-BAA1-885ADB485C8D}" type="pres">
      <dgm:prSet presAssocID="{64D4A1D6-25D1-464B-898B-B04E33CB64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E96E921-DA4D-4E83-B7C7-47B0989F9C61}" type="pres">
      <dgm:prSet presAssocID="{64D4A1D6-25D1-464B-898B-B04E33CB6401}" presName="negativeSpace" presStyleCnt="0"/>
      <dgm:spPr/>
    </dgm:pt>
    <dgm:pt modelId="{BF9B2ACB-AEC2-4CF2-B6AE-09A26291E33F}" type="pres">
      <dgm:prSet presAssocID="{64D4A1D6-25D1-464B-898B-B04E33CB6401}" presName="childText" presStyleLbl="conFgAcc1" presStyleIdx="1" presStyleCnt="3" custLinFactNeighborX="0" custLinFactNeighborY="-6789">
        <dgm:presLayoutVars>
          <dgm:bulletEnabled val="1"/>
        </dgm:presLayoutVars>
      </dgm:prSet>
      <dgm:spPr/>
    </dgm:pt>
    <dgm:pt modelId="{E6AB6AE1-A97F-48DA-989D-00C2FB1EBACC}" type="pres">
      <dgm:prSet presAssocID="{057CE9CD-DDAF-4143-A8FF-3B9AF9B5911D}" presName="spaceBetweenRectangles" presStyleCnt="0"/>
      <dgm:spPr/>
    </dgm:pt>
    <dgm:pt modelId="{3FDFA127-D216-4335-91D4-6B8E534485ED}" type="pres">
      <dgm:prSet presAssocID="{F3CD16E2-6C9C-4026-8E31-AF5EDF0343E4}" presName="parentLin" presStyleCnt="0"/>
      <dgm:spPr/>
    </dgm:pt>
    <dgm:pt modelId="{2300FE9A-5C45-4127-B331-21496F30AF2B}" type="pres">
      <dgm:prSet presAssocID="{F3CD16E2-6C9C-4026-8E31-AF5EDF0343E4}" presName="parentLeftMargin" presStyleLbl="node1" presStyleIdx="1" presStyleCnt="3"/>
      <dgm:spPr/>
    </dgm:pt>
    <dgm:pt modelId="{1B4BFCD0-3EB9-4D2A-93A3-0D34A20A379A}" type="pres">
      <dgm:prSet presAssocID="{F3CD16E2-6C9C-4026-8E31-AF5EDF0343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70A81B3-370F-4F3E-9D05-E363FF2302E9}" type="pres">
      <dgm:prSet presAssocID="{F3CD16E2-6C9C-4026-8E31-AF5EDF0343E4}" presName="negativeSpace" presStyleCnt="0"/>
      <dgm:spPr/>
    </dgm:pt>
    <dgm:pt modelId="{814D57D2-D1A4-4B4A-953C-55E679E27513}" type="pres">
      <dgm:prSet presAssocID="{F3CD16E2-6C9C-4026-8E31-AF5EDF0343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987211-F278-4F8A-875D-D237EE2734FF}" srcId="{5D6C227A-B087-4A95-9F9E-1366A542E0FF}" destId="{64D4A1D6-25D1-464B-898B-B04E33CB6401}" srcOrd="1" destOrd="0" parTransId="{FDF76DAD-8EB2-4D30-AF2D-E2E75FF3D3ED}" sibTransId="{057CE9CD-DDAF-4143-A8FF-3B9AF9B5911D}"/>
    <dgm:cxn modelId="{ECB940CF-33BF-4408-B7C1-BDCCF9577BC3}" type="presOf" srcId="{F3CD16E2-6C9C-4026-8E31-AF5EDF0343E4}" destId="{2300FE9A-5C45-4127-B331-21496F30AF2B}" srcOrd="0" destOrd="0" presId="urn:microsoft.com/office/officeart/2005/8/layout/list1"/>
    <dgm:cxn modelId="{BA5F0203-4B73-4FF1-AD4C-31142F97B720}" type="presOf" srcId="{5D6C227A-B087-4A95-9F9E-1366A542E0FF}" destId="{471D4AC3-7E62-474F-9091-D6EF6458A5F2}" srcOrd="0" destOrd="0" presId="urn:microsoft.com/office/officeart/2005/8/layout/list1"/>
    <dgm:cxn modelId="{EFC41B4B-B77F-4C0C-A996-551EAF1733CC}" type="presOf" srcId="{64D4A1D6-25D1-464B-898B-B04E33CB6401}" destId="{4808D69D-6D79-4DE8-9E5C-7C8B03EDB274}" srcOrd="0" destOrd="0" presId="urn:microsoft.com/office/officeart/2005/8/layout/list1"/>
    <dgm:cxn modelId="{328C8EB8-4156-48FE-9723-D12C7BA420A0}" type="presOf" srcId="{64D4A1D6-25D1-464B-898B-B04E33CB6401}" destId="{94D9034A-5D88-4313-BAA1-885ADB485C8D}" srcOrd="1" destOrd="0" presId="urn:microsoft.com/office/officeart/2005/8/layout/list1"/>
    <dgm:cxn modelId="{BBE965E1-DF70-484C-91EB-204534801B9A}" type="presOf" srcId="{166DF03F-3A9F-4DE1-A508-2201EFC96CFA}" destId="{593CFA08-1E85-4790-826B-364E38255820}" srcOrd="0" destOrd="0" presId="urn:microsoft.com/office/officeart/2005/8/layout/list1"/>
    <dgm:cxn modelId="{65DF5594-C9E3-4B84-B9AE-50437D194DB6}" type="presOf" srcId="{166DF03F-3A9F-4DE1-A508-2201EFC96CFA}" destId="{6521FFF5-8ACA-423F-961B-5B26C6C65369}" srcOrd="1" destOrd="0" presId="urn:microsoft.com/office/officeart/2005/8/layout/list1"/>
    <dgm:cxn modelId="{F29647B1-4D05-4840-AEB6-F0039115C77F}" srcId="{5D6C227A-B087-4A95-9F9E-1366A542E0FF}" destId="{F3CD16E2-6C9C-4026-8E31-AF5EDF0343E4}" srcOrd="2" destOrd="0" parTransId="{754CC9EA-B911-4E41-BC58-047E7A59C5A3}" sibTransId="{E600E306-83B1-4275-8A43-3B1182867445}"/>
    <dgm:cxn modelId="{D9F668B6-3ADC-43E0-A933-855408695B14}" type="presOf" srcId="{F3CD16E2-6C9C-4026-8E31-AF5EDF0343E4}" destId="{1B4BFCD0-3EB9-4D2A-93A3-0D34A20A379A}" srcOrd="1" destOrd="0" presId="urn:microsoft.com/office/officeart/2005/8/layout/list1"/>
    <dgm:cxn modelId="{7500C0C9-C858-43CC-A1A7-607A77AB98F8}" srcId="{5D6C227A-B087-4A95-9F9E-1366A542E0FF}" destId="{166DF03F-3A9F-4DE1-A508-2201EFC96CFA}" srcOrd="0" destOrd="0" parTransId="{975E8BBE-E62B-41D7-99B5-F385A774221E}" sibTransId="{E2E9CBFA-BFCC-489B-B9CA-C0DA0CE5A876}"/>
    <dgm:cxn modelId="{FBA601C4-4093-435C-87D5-586CBB9A1BA5}" type="presParOf" srcId="{471D4AC3-7E62-474F-9091-D6EF6458A5F2}" destId="{E8117C3C-F54B-4FD5-9A9A-5CE7131A317B}" srcOrd="0" destOrd="0" presId="urn:microsoft.com/office/officeart/2005/8/layout/list1"/>
    <dgm:cxn modelId="{5E2EADB6-3A29-4FFB-A19C-5C04F3EB599E}" type="presParOf" srcId="{E8117C3C-F54B-4FD5-9A9A-5CE7131A317B}" destId="{593CFA08-1E85-4790-826B-364E38255820}" srcOrd="0" destOrd="0" presId="urn:microsoft.com/office/officeart/2005/8/layout/list1"/>
    <dgm:cxn modelId="{5E469846-62E8-4B18-B7ED-8227C0A47A35}" type="presParOf" srcId="{E8117C3C-F54B-4FD5-9A9A-5CE7131A317B}" destId="{6521FFF5-8ACA-423F-961B-5B26C6C65369}" srcOrd="1" destOrd="0" presId="urn:microsoft.com/office/officeart/2005/8/layout/list1"/>
    <dgm:cxn modelId="{92A19FCF-B268-4FD5-AB2B-6A0C989CB4AD}" type="presParOf" srcId="{471D4AC3-7E62-474F-9091-D6EF6458A5F2}" destId="{F4530FE6-C431-4C97-AA8A-E878E3DD79C5}" srcOrd="1" destOrd="0" presId="urn:microsoft.com/office/officeart/2005/8/layout/list1"/>
    <dgm:cxn modelId="{9B651E40-D6A5-4750-B6D3-17CE9C9DCB72}" type="presParOf" srcId="{471D4AC3-7E62-474F-9091-D6EF6458A5F2}" destId="{103F5945-144C-46C2-8B60-DD6B8796132C}" srcOrd="2" destOrd="0" presId="urn:microsoft.com/office/officeart/2005/8/layout/list1"/>
    <dgm:cxn modelId="{6C97D9E4-E8F5-4F08-BD00-13F41D55DB8C}" type="presParOf" srcId="{471D4AC3-7E62-474F-9091-D6EF6458A5F2}" destId="{7EF60BCD-AC21-483E-8C75-5AC381E78BD7}" srcOrd="3" destOrd="0" presId="urn:microsoft.com/office/officeart/2005/8/layout/list1"/>
    <dgm:cxn modelId="{5CF3D64A-51DD-4211-88DB-70AE6E4870A1}" type="presParOf" srcId="{471D4AC3-7E62-474F-9091-D6EF6458A5F2}" destId="{12DB56D1-3680-4087-A84C-96DE586CC86D}" srcOrd="4" destOrd="0" presId="urn:microsoft.com/office/officeart/2005/8/layout/list1"/>
    <dgm:cxn modelId="{17E2A7A2-F28B-4299-89AA-072189CAF0D8}" type="presParOf" srcId="{12DB56D1-3680-4087-A84C-96DE586CC86D}" destId="{4808D69D-6D79-4DE8-9E5C-7C8B03EDB274}" srcOrd="0" destOrd="0" presId="urn:microsoft.com/office/officeart/2005/8/layout/list1"/>
    <dgm:cxn modelId="{0377972B-8872-400E-86B8-4CAF8B2C2480}" type="presParOf" srcId="{12DB56D1-3680-4087-A84C-96DE586CC86D}" destId="{94D9034A-5D88-4313-BAA1-885ADB485C8D}" srcOrd="1" destOrd="0" presId="urn:microsoft.com/office/officeart/2005/8/layout/list1"/>
    <dgm:cxn modelId="{754FDE82-D971-47C8-A0C0-A6E9747A4D1B}" type="presParOf" srcId="{471D4AC3-7E62-474F-9091-D6EF6458A5F2}" destId="{BE96E921-DA4D-4E83-B7C7-47B0989F9C61}" srcOrd="5" destOrd="0" presId="urn:microsoft.com/office/officeart/2005/8/layout/list1"/>
    <dgm:cxn modelId="{067ACCC3-1B7F-43C3-8770-9DCB19AC479A}" type="presParOf" srcId="{471D4AC3-7E62-474F-9091-D6EF6458A5F2}" destId="{BF9B2ACB-AEC2-4CF2-B6AE-09A26291E33F}" srcOrd="6" destOrd="0" presId="urn:microsoft.com/office/officeart/2005/8/layout/list1"/>
    <dgm:cxn modelId="{F8CC3F8B-CE24-4CED-8C1C-640282F3F31E}" type="presParOf" srcId="{471D4AC3-7E62-474F-9091-D6EF6458A5F2}" destId="{E6AB6AE1-A97F-48DA-989D-00C2FB1EBACC}" srcOrd="7" destOrd="0" presId="urn:microsoft.com/office/officeart/2005/8/layout/list1"/>
    <dgm:cxn modelId="{4223B6BA-50EA-4229-942C-5A2C696F9993}" type="presParOf" srcId="{471D4AC3-7E62-474F-9091-D6EF6458A5F2}" destId="{3FDFA127-D216-4335-91D4-6B8E534485ED}" srcOrd="8" destOrd="0" presId="urn:microsoft.com/office/officeart/2005/8/layout/list1"/>
    <dgm:cxn modelId="{50283299-2330-4E5A-A0DE-CC52C930E028}" type="presParOf" srcId="{3FDFA127-D216-4335-91D4-6B8E534485ED}" destId="{2300FE9A-5C45-4127-B331-21496F30AF2B}" srcOrd="0" destOrd="0" presId="urn:microsoft.com/office/officeart/2005/8/layout/list1"/>
    <dgm:cxn modelId="{556B1B85-1014-4D99-9246-1AAB0C4DD745}" type="presParOf" srcId="{3FDFA127-D216-4335-91D4-6B8E534485ED}" destId="{1B4BFCD0-3EB9-4D2A-93A3-0D34A20A379A}" srcOrd="1" destOrd="0" presId="urn:microsoft.com/office/officeart/2005/8/layout/list1"/>
    <dgm:cxn modelId="{3946988F-01CF-49F5-BF0E-EE3535AD6205}" type="presParOf" srcId="{471D4AC3-7E62-474F-9091-D6EF6458A5F2}" destId="{870A81B3-370F-4F3E-9D05-E363FF2302E9}" srcOrd="9" destOrd="0" presId="urn:microsoft.com/office/officeart/2005/8/layout/list1"/>
    <dgm:cxn modelId="{70370057-62B2-42DA-9B30-BCC61CFA9537}" type="presParOf" srcId="{471D4AC3-7E62-474F-9091-D6EF6458A5F2}" destId="{814D57D2-D1A4-4B4A-953C-55E679E275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38316B-97F8-44D7-8C5A-E004100D9EF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39BCAD0-40B0-445D-A14E-687A8D4216C0}">
      <dgm:prSet phldrT="[Text]" custT="1"/>
      <dgm:spPr/>
      <dgm:t>
        <a:bodyPr/>
        <a:lstStyle/>
        <a:p>
          <a:r>
            <a:rPr lang="ro-RO" sz="2000" dirty="0" smtClean="0">
              <a:solidFill>
                <a:schemeClr val="tx1"/>
              </a:solidFill>
            </a:rPr>
            <a:t>Obligația Curții Constituționale de a solicita puncte de vedere</a:t>
          </a:r>
          <a:endParaRPr lang="ro-RO" sz="2000" dirty="0">
            <a:solidFill>
              <a:schemeClr val="tx1"/>
            </a:solidFill>
          </a:endParaRPr>
        </a:p>
      </dgm:t>
    </dgm:pt>
    <dgm:pt modelId="{F8F8FEC5-B464-409A-9ACB-0A7EB2C85A70}" type="parTrans" cxnId="{0D4A7163-2362-4F2D-A3AF-FDA79B05293C}">
      <dgm:prSet/>
      <dgm:spPr/>
      <dgm:t>
        <a:bodyPr/>
        <a:lstStyle/>
        <a:p>
          <a:endParaRPr lang="ro-RO"/>
        </a:p>
      </dgm:t>
    </dgm:pt>
    <dgm:pt modelId="{686D8656-4BFE-42E9-B5FB-137BC0DDB563}" type="sibTrans" cxnId="{0D4A7163-2362-4F2D-A3AF-FDA79B05293C}">
      <dgm:prSet/>
      <dgm:spPr/>
      <dgm:t>
        <a:bodyPr/>
        <a:lstStyle/>
        <a:p>
          <a:endParaRPr lang="ro-RO"/>
        </a:p>
      </dgm:t>
    </dgm:pt>
    <dgm:pt modelId="{792958DC-AD93-4C69-8D9F-1E8928722BD8}">
      <dgm:prSet phldrT="[Text]" custT="1"/>
      <dgm:spPr/>
      <dgm:t>
        <a:bodyPr/>
        <a:lstStyle/>
        <a:p>
          <a:r>
            <a:rPr lang="ro-RO" sz="2000" dirty="0" smtClean="0">
              <a:solidFill>
                <a:schemeClr val="tx1"/>
              </a:solidFill>
            </a:rPr>
            <a:t>Obligația (nu doar posibilitatea)de a formula puncte de vedere </a:t>
          </a:r>
          <a:endParaRPr lang="ro-RO" sz="2000" dirty="0">
            <a:solidFill>
              <a:schemeClr val="tx1"/>
            </a:solidFill>
          </a:endParaRPr>
        </a:p>
      </dgm:t>
    </dgm:pt>
    <dgm:pt modelId="{57E1FCC7-80D5-42CC-A6EF-3ED9DB8B9E72}" type="parTrans" cxnId="{49D6E5FB-E5D4-4CB3-AA4D-F5405E3CC202}">
      <dgm:prSet/>
      <dgm:spPr/>
      <dgm:t>
        <a:bodyPr/>
        <a:lstStyle/>
        <a:p>
          <a:endParaRPr lang="ro-RO"/>
        </a:p>
      </dgm:t>
    </dgm:pt>
    <dgm:pt modelId="{06AD8CF7-4721-4290-A052-5F6DB2B4C9CE}" type="sibTrans" cxnId="{49D6E5FB-E5D4-4CB3-AA4D-F5405E3CC202}">
      <dgm:prSet/>
      <dgm:spPr/>
      <dgm:t>
        <a:bodyPr/>
        <a:lstStyle/>
        <a:p>
          <a:endParaRPr lang="ro-RO"/>
        </a:p>
      </dgm:t>
    </dgm:pt>
    <dgm:pt modelId="{2CBF682E-8BD7-4722-8138-24C2DE1974B0}" type="pres">
      <dgm:prSet presAssocID="{A338316B-97F8-44D7-8C5A-E004100D9EFD}" presName="linearFlow" presStyleCnt="0">
        <dgm:presLayoutVars>
          <dgm:dir/>
          <dgm:resizeHandles val="exact"/>
        </dgm:presLayoutVars>
      </dgm:prSet>
      <dgm:spPr/>
    </dgm:pt>
    <dgm:pt modelId="{0DFB8F22-0CB9-4882-9FCD-1AB2B039662F}" type="pres">
      <dgm:prSet presAssocID="{639BCAD0-40B0-445D-A14E-687A8D4216C0}" presName="node" presStyleLbl="node1" presStyleIdx="0" presStyleCnt="2" custScaleX="1085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908D199-797D-460E-8F9D-948BB3E6E1A6}" type="pres">
      <dgm:prSet presAssocID="{686D8656-4BFE-42E9-B5FB-137BC0DDB563}" presName="spacerL" presStyleCnt="0"/>
      <dgm:spPr/>
    </dgm:pt>
    <dgm:pt modelId="{D024F722-CE99-4420-B892-F2D7AED0694E}" type="pres">
      <dgm:prSet presAssocID="{686D8656-4BFE-42E9-B5FB-137BC0DDB563}" presName="sibTrans" presStyleLbl="sibTrans2D1" presStyleIdx="0" presStyleCnt="1"/>
      <dgm:spPr>
        <a:prstGeom prst="mathPlus">
          <a:avLst/>
        </a:prstGeom>
      </dgm:spPr>
    </dgm:pt>
    <dgm:pt modelId="{F2EA9EF9-2573-4A83-854C-6C153AA2685D}" type="pres">
      <dgm:prSet presAssocID="{686D8656-4BFE-42E9-B5FB-137BC0DDB563}" presName="spacerR" presStyleCnt="0"/>
      <dgm:spPr/>
    </dgm:pt>
    <dgm:pt modelId="{521330F4-1D97-453D-820A-5AE183E1D898}" type="pres">
      <dgm:prSet presAssocID="{792958DC-AD93-4C69-8D9F-1E8928722BD8}" presName="node" presStyleLbl="node1" presStyleIdx="1" presStyleCnt="2" custScaleX="111705">
        <dgm:presLayoutVars>
          <dgm:bulletEnabled val="1"/>
        </dgm:presLayoutVars>
      </dgm:prSet>
      <dgm:spPr/>
    </dgm:pt>
  </dgm:ptLst>
  <dgm:cxnLst>
    <dgm:cxn modelId="{9CE95447-8295-430A-AA4E-E99D722AFAE6}" type="presOf" srcId="{792958DC-AD93-4C69-8D9F-1E8928722BD8}" destId="{521330F4-1D97-453D-820A-5AE183E1D898}" srcOrd="0" destOrd="0" presId="urn:microsoft.com/office/officeart/2005/8/layout/equation1"/>
    <dgm:cxn modelId="{3BA30E8A-2D7C-40A8-961F-FA50954596D2}" type="presOf" srcId="{639BCAD0-40B0-445D-A14E-687A8D4216C0}" destId="{0DFB8F22-0CB9-4882-9FCD-1AB2B039662F}" srcOrd="0" destOrd="0" presId="urn:microsoft.com/office/officeart/2005/8/layout/equation1"/>
    <dgm:cxn modelId="{50B1FA2D-86D7-4540-A131-8E57352D3080}" type="presOf" srcId="{A338316B-97F8-44D7-8C5A-E004100D9EFD}" destId="{2CBF682E-8BD7-4722-8138-24C2DE1974B0}" srcOrd="0" destOrd="0" presId="urn:microsoft.com/office/officeart/2005/8/layout/equation1"/>
    <dgm:cxn modelId="{49D6E5FB-E5D4-4CB3-AA4D-F5405E3CC202}" srcId="{A338316B-97F8-44D7-8C5A-E004100D9EFD}" destId="{792958DC-AD93-4C69-8D9F-1E8928722BD8}" srcOrd="1" destOrd="0" parTransId="{57E1FCC7-80D5-42CC-A6EF-3ED9DB8B9E72}" sibTransId="{06AD8CF7-4721-4290-A052-5F6DB2B4C9CE}"/>
    <dgm:cxn modelId="{46D54179-F36A-4A05-98E0-46CB74450530}" type="presOf" srcId="{686D8656-4BFE-42E9-B5FB-137BC0DDB563}" destId="{D024F722-CE99-4420-B892-F2D7AED0694E}" srcOrd="0" destOrd="0" presId="urn:microsoft.com/office/officeart/2005/8/layout/equation1"/>
    <dgm:cxn modelId="{0D4A7163-2362-4F2D-A3AF-FDA79B05293C}" srcId="{A338316B-97F8-44D7-8C5A-E004100D9EFD}" destId="{639BCAD0-40B0-445D-A14E-687A8D4216C0}" srcOrd="0" destOrd="0" parTransId="{F8F8FEC5-B464-409A-9ACB-0A7EB2C85A70}" sibTransId="{686D8656-4BFE-42E9-B5FB-137BC0DDB563}"/>
    <dgm:cxn modelId="{F51D5497-436C-4B20-B302-C265C75B5705}" type="presParOf" srcId="{2CBF682E-8BD7-4722-8138-24C2DE1974B0}" destId="{0DFB8F22-0CB9-4882-9FCD-1AB2B039662F}" srcOrd="0" destOrd="0" presId="urn:microsoft.com/office/officeart/2005/8/layout/equation1"/>
    <dgm:cxn modelId="{0F473333-A955-48BD-A543-E9F605E727B7}" type="presParOf" srcId="{2CBF682E-8BD7-4722-8138-24C2DE1974B0}" destId="{C908D199-797D-460E-8F9D-948BB3E6E1A6}" srcOrd="1" destOrd="0" presId="urn:microsoft.com/office/officeart/2005/8/layout/equation1"/>
    <dgm:cxn modelId="{BC89A3AB-4F7A-4EFA-9C8F-BB07AA5C986E}" type="presParOf" srcId="{2CBF682E-8BD7-4722-8138-24C2DE1974B0}" destId="{D024F722-CE99-4420-B892-F2D7AED0694E}" srcOrd="2" destOrd="0" presId="urn:microsoft.com/office/officeart/2005/8/layout/equation1"/>
    <dgm:cxn modelId="{7A13056D-B8C2-498B-A0F5-A89DFE06CED8}" type="presParOf" srcId="{2CBF682E-8BD7-4722-8138-24C2DE1974B0}" destId="{F2EA9EF9-2573-4A83-854C-6C153AA2685D}" srcOrd="3" destOrd="0" presId="urn:microsoft.com/office/officeart/2005/8/layout/equation1"/>
    <dgm:cxn modelId="{27A274DE-FDF6-4078-BA2F-EB62B700ECD3}" type="presParOf" srcId="{2CBF682E-8BD7-4722-8138-24C2DE1974B0}" destId="{521330F4-1D97-453D-820A-5AE183E1D898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16553-00D8-40A0-89D3-04AFD4DCACCE}">
      <dsp:nvSpPr>
        <dsp:cNvPr id="0" name=""/>
        <dsp:cNvSpPr/>
      </dsp:nvSpPr>
      <dsp:spPr>
        <a:xfrm>
          <a:off x="0" y="3410298"/>
          <a:ext cx="1078023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15EAB-0765-44E3-B152-24E6F0E7ACFB}">
      <dsp:nvSpPr>
        <dsp:cNvPr id="0" name=""/>
        <dsp:cNvSpPr/>
      </dsp:nvSpPr>
      <dsp:spPr>
        <a:xfrm>
          <a:off x="0" y="2385736"/>
          <a:ext cx="1078023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D41B8-5694-46AE-9ADA-BEEA2F24568E}">
      <dsp:nvSpPr>
        <dsp:cNvPr id="0" name=""/>
        <dsp:cNvSpPr/>
      </dsp:nvSpPr>
      <dsp:spPr>
        <a:xfrm>
          <a:off x="0" y="1361175"/>
          <a:ext cx="1078023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9D900-F03F-49C9-9161-6DD127FAB7D0}">
      <dsp:nvSpPr>
        <dsp:cNvPr id="0" name=""/>
        <dsp:cNvSpPr/>
      </dsp:nvSpPr>
      <dsp:spPr>
        <a:xfrm>
          <a:off x="0" y="336613"/>
          <a:ext cx="10780233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DAC4-57BA-4B29-BC4F-A84CB11A3B07}">
      <dsp:nvSpPr>
        <dsp:cNvPr id="0" name=""/>
        <dsp:cNvSpPr/>
      </dsp:nvSpPr>
      <dsp:spPr>
        <a:xfrm>
          <a:off x="2802860" y="725"/>
          <a:ext cx="7977373" cy="33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 dirty="0"/>
        </a:p>
      </dsp:txBody>
      <dsp:txXfrm>
        <a:off x="2802860" y="725"/>
        <a:ext cx="7977373" cy="335888"/>
      </dsp:txXfrm>
    </dsp:sp>
    <dsp:sp modelId="{31A1A6B2-3381-40BF-88CB-1A0D1DF8275B}">
      <dsp:nvSpPr>
        <dsp:cNvPr id="0" name=""/>
        <dsp:cNvSpPr/>
      </dsp:nvSpPr>
      <dsp:spPr>
        <a:xfrm>
          <a:off x="0" y="725"/>
          <a:ext cx="2802860" cy="3358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Opțiune #1</a:t>
          </a:r>
          <a:endParaRPr lang="ro-RO" sz="1700" kern="1200" dirty="0"/>
        </a:p>
      </dsp:txBody>
      <dsp:txXfrm>
        <a:off x="16400" y="17125"/>
        <a:ext cx="2770060" cy="319488"/>
      </dsp:txXfrm>
    </dsp:sp>
    <dsp:sp modelId="{5A4BE711-610D-4DCC-860F-B004F177CF64}">
      <dsp:nvSpPr>
        <dsp:cNvPr id="0" name=""/>
        <dsp:cNvSpPr/>
      </dsp:nvSpPr>
      <dsp:spPr>
        <a:xfrm>
          <a:off x="0" y="336613"/>
          <a:ext cx="10780233" cy="67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/>
            <a:t>Avocatul Poporului ales de către cetățeni, care în anumite condiții prevăzute clar în Legea AVP, ar trebui să aibă și posibilitatea de a-l revoca.</a:t>
          </a:r>
          <a:endParaRPr lang="ro-RO" sz="1600" kern="1200" dirty="0"/>
        </a:p>
      </dsp:txBody>
      <dsp:txXfrm>
        <a:off x="0" y="336613"/>
        <a:ext cx="10780233" cy="671878"/>
      </dsp:txXfrm>
    </dsp:sp>
    <dsp:sp modelId="{F316E885-201D-4071-9BC8-8846F04B39C6}">
      <dsp:nvSpPr>
        <dsp:cNvPr id="0" name=""/>
        <dsp:cNvSpPr/>
      </dsp:nvSpPr>
      <dsp:spPr>
        <a:xfrm>
          <a:off x="2802860" y="1025286"/>
          <a:ext cx="7977373" cy="33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 dirty="0"/>
        </a:p>
      </dsp:txBody>
      <dsp:txXfrm>
        <a:off x="2802860" y="1025286"/>
        <a:ext cx="7977373" cy="335888"/>
      </dsp:txXfrm>
    </dsp:sp>
    <dsp:sp modelId="{63B5EC7C-01AF-4134-A391-601D8502A12C}">
      <dsp:nvSpPr>
        <dsp:cNvPr id="0" name=""/>
        <dsp:cNvSpPr/>
      </dsp:nvSpPr>
      <dsp:spPr>
        <a:xfrm>
          <a:off x="0" y="1025286"/>
          <a:ext cx="2802860" cy="3358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Opțiune #2</a:t>
          </a:r>
          <a:endParaRPr lang="ro-RO" sz="1700" kern="1200" dirty="0"/>
        </a:p>
      </dsp:txBody>
      <dsp:txXfrm>
        <a:off x="16400" y="1041686"/>
        <a:ext cx="2770060" cy="319488"/>
      </dsp:txXfrm>
    </dsp:sp>
    <dsp:sp modelId="{907AA4DC-F912-4E06-85DD-50D6D74511A6}">
      <dsp:nvSpPr>
        <dsp:cNvPr id="0" name=""/>
        <dsp:cNvSpPr/>
      </dsp:nvSpPr>
      <dsp:spPr>
        <a:xfrm>
          <a:off x="0" y="1361175"/>
          <a:ext cx="10780233" cy="67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/>
            <a:t>Avocatul Poporului să fie numit și revocat de către Președintele României, după consultarea Parlamentului (aviz consultativ)</a:t>
          </a:r>
          <a:endParaRPr lang="ro-RO" sz="1600" kern="1200" dirty="0"/>
        </a:p>
      </dsp:txBody>
      <dsp:txXfrm>
        <a:off x="0" y="1361175"/>
        <a:ext cx="10780233" cy="671878"/>
      </dsp:txXfrm>
    </dsp:sp>
    <dsp:sp modelId="{1926131A-D205-423F-A473-08F80861C507}">
      <dsp:nvSpPr>
        <dsp:cNvPr id="0" name=""/>
        <dsp:cNvSpPr/>
      </dsp:nvSpPr>
      <dsp:spPr>
        <a:xfrm>
          <a:off x="2802860" y="2049848"/>
          <a:ext cx="7977373" cy="33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 dirty="0"/>
        </a:p>
      </dsp:txBody>
      <dsp:txXfrm>
        <a:off x="2802860" y="2049848"/>
        <a:ext cx="7977373" cy="335888"/>
      </dsp:txXfrm>
    </dsp:sp>
    <dsp:sp modelId="{A9789A54-0D8E-4CB7-B2D4-EBE3D0D9F083}">
      <dsp:nvSpPr>
        <dsp:cNvPr id="0" name=""/>
        <dsp:cNvSpPr/>
      </dsp:nvSpPr>
      <dsp:spPr>
        <a:xfrm>
          <a:off x="0" y="2049848"/>
          <a:ext cx="2802860" cy="3358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Opțiune #3</a:t>
          </a:r>
          <a:endParaRPr lang="ro-RO" sz="1700" kern="1200" dirty="0"/>
        </a:p>
      </dsp:txBody>
      <dsp:txXfrm>
        <a:off x="16400" y="2066248"/>
        <a:ext cx="2770060" cy="319488"/>
      </dsp:txXfrm>
    </dsp:sp>
    <dsp:sp modelId="{E32EA726-E33D-47FD-8613-5D36FA9F8DC3}">
      <dsp:nvSpPr>
        <dsp:cNvPr id="0" name=""/>
        <dsp:cNvSpPr/>
      </dsp:nvSpPr>
      <dsp:spPr>
        <a:xfrm>
          <a:off x="0" y="2385736"/>
          <a:ext cx="10780233" cy="67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/>
            <a:t>Avocatul Poporului să fie numit și revocat de către Parlament, dar numai pe baza avizului conform al Președintelui</a:t>
          </a:r>
          <a:endParaRPr lang="ro-RO" sz="1600" kern="1200" dirty="0"/>
        </a:p>
      </dsp:txBody>
      <dsp:txXfrm>
        <a:off x="0" y="2385736"/>
        <a:ext cx="10780233" cy="671878"/>
      </dsp:txXfrm>
    </dsp:sp>
    <dsp:sp modelId="{8C43D53E-6F89-475D-AB37-AD2015EC79A3}">
      <dsp:nvSpPr>
        <dsp:cNvPr id="0" name=""/>
        <dsp:cNvSpPr/>
      </dsp:nvSpPr>
      <dsp:spPr>
        <a:xfrm>
          <a:off x="2802860" y="3074409"/>
          <a:ext cx="7977373" cy="33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 dirty="0"/>
        </a:p>
      </dsp:txBody>
      <dsp:txXfrm>
        <a:off x="2802860" y="3074409"/>
        <a:ext cx="7977373" cy="335888"/>
      </dsp:txXfrm>
    </dsp:sp>
    <dsp:sp modelId="{561829D7-B37F-4AE2-BFF8-3246CE605E21}">
      <dsp:nvSpPr>
        <dsp:cNvPr id="0" name=""/>
        <dsp:cNvSpPr/>
      </dsp:nvSpPr>
      <dsp:spPr>
        <a:xfrm>
          <a:off x="0" y="3074409"/>
          <a:ext cx="2802860" cy="3358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Opțiune #4</a:t>
          </a:r>
          <a:endParaRPr lang="ro-RO" sz="1700" kern="1200" dirty="0"/>
        </a:p>
      </dsp:txBody>
      <dsp:txXfrm>
        <a:off x="16400" y="3090809"/>
        <a:ext cx="2770060" cy="319488"/>
      </dsp:txXfrm>
    </dsp:sp>
    <dsp:sp modelId="{5DC32382-ABD8-40E8-B31A-DC8236820C28}">
      <dsp:nvSpPr>
        <dsp:cNvPr id="0" name=""/>
        <dsp:cNvSpPr/>
      </dsp:nvSpPr>
      <dsp:spPr>
        <a:xfrm>
          <a:off x="0" y="3410298"/>
          <a:ext cx="10780233" cy="67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/>
            <a:t>Avocatul Poporului să fie numit de către Președinte, după consultarea Parlamentului (aviz consultativ), după ce, în prealabil, candidatul a fost intervievat de către Comisiile juridice reunite ale celor 2 Camere.</a:t>
          </a:r>
          <a:endParaRPr lang="ro-RO" sz="1600" kern="1200" dirty="0"/>
        </a:p>
      </dsp:txBody>
      <dsp:txXfrm>
        <a:off x="0" y="3410298"/>
        <a:ext cx="10780233" cy="671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63133-A924-4343-8E52-642B00CAB326}">
      <dsp:nvSpPr>
        <dsp:cNvPr id="0" name=""/>
        <dsp:cNvSpPr/>
      </dsp:nvSpPr>
      <dsp:spPr>
        <a:xfrm rot="16200000">
          <a:off x="513789" y="0"/>
          <a:ext cx="3380265" cy="338026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</a:rPr>
            <a:t>Alocarea unui sediu corespunzător nevoilor</a:t>
          </a:r>
          <a:endParaRPr lang="ro-RO" sz="2400" kern="1200" dirty="0">
            <a:solidFill>
              <a:schemeClr val="tx1"/>
            </a:solidFill>
          </a:endParaRPr>
        </a:p>
      </dsp:txBody>
      <dsp:txXfrm rot="5400000">
        <a:off x="513789" y="845066"/>
        <a:ext cx="2788719" cy="1690133"/>
      </dsp:txXfrm>
    </dsp:sp>
    <dsp:sp modelId="{FFA8BB90-4767-4A74-A99A-266EEC8BD932}">
      <dsp:nvSpPr>
        <dsp:cNvPr id="0" name=""/>
        <dsp:cNvSpPr/>
      </dsp:nvSpPr>
      <dsp:spPr>
        <a:xfrm rot="5400000">
          <a:off x="4392593" y="-371"/>
          <a:ext cx="3380265" cy="33810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</a:rPr>
            <a:t>Dotarea instituției (ex. autoturime pentru deplasări)</a:t>
          </a:r>
          <a:endParaRPr lang="ro-RO" sz="2400" kern="1200" dirty="0">
            <a:solidFill>
              <a:schemeClr val="tx1"/>
            </a:solidFill>
          </a:endParaRPr>
        </a:p>
      </dsp:txBody>
      <dsp:txXfrm rot="-5400000">
        <a:off x="4983767" y="845067"/>
        <a:ext cx="2789463" cy="1690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5945-144C-46C2-8B60-DD6B8796132C}">
      <dsp:nvSpPr>
        <dsp:cNvPr id="0" name=""/>
        <dsp:cNvSpPr/>
      </dsp:nvSpPr>
      <dsp:spPr>
        <a:xfrm>
          <a:off x="0" y="449798"/>
          <a:ext cx="12192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1FFF5-8ACA-423F-961B-5B26C6C65369}">
      <dsp:nvSpPr>
        <dsp:cNvPr id="0" name=""/>
        <dsp:cNvSpPr/>
      </dsp:nvSpPr>
      <dsp:spPr>
        <a:xfrm>
          <a:off x="609600" y="40265"/>
          <a:ext cx="853440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</a:rPr>
            <a:t>O1 - Avocatul Poporului să poată aplica în mod direct sancțiuni care, desigur, vor putea fi contestate în instanță</a:t>
          </a:r>
          <a:endParaRPr lang="ro-RO" sz="2000" kern="1200" dirty="0">
            <a:solidFill>
              <a:schemeClr val="tx1"/>
            </a:solidFill>
          </a:endParaRPr>
        </a:p>
      </dsp:txBody>
      <dsp:txXfrm>
        <a:off x="651390" y="82055"/>
        <a:ext cx="8450820" cy="772500"/>
      </dsp:txXfrm>
    </dsp:sp>
    <dsp:sp modelId="{BF9B2ACB-AEC2-4CF2-B6AE-09A26291E33F}">
      <dsp:nvSpPr>
        <dsp:cNvPr id="0" name=""/>
        <dsp:cNvSpPr/>
      </dsp:nvSpPr>
      <dsp:spPr>
        <a:xfrm>
          <a:off x="0" y="1773113"/>
          <a:ext cx="12192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9034A-5D88-4313-BAA1-885ADB485C8D}">
      <dsp:nvSpPr>
        <dsp:cNvPr id="0" name=""/>
        <dsp:cNvSpPr/>
      </dsp:nvSpPr>
      <dsp:spPr>
        <a:xfrm>
          <a:off x="609600" y="1355705"/>
          <a:ext cx="853440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</a:rPr>
            <a:t>O2 - Avocatul Poporului nu va putea aplica sancțiuni în mod direct, dar va putea sesiza instanța pentru ca aceasta să dispună aplicarea sancțiunilor</a:t>
          </a:r>
          <a:endParaRPr lang="ro-RO" sz="2000" kern="1200" dirty="0">
            <a:solidFill>
              <a:schemeClr val="tx1"/>
            </a:solidFill>
          </a:endParaRPr>
        </a:p>
      </dsp:txBody>
      <dsp:txXfrm>
        <a:off x="651390" y="1397495"/>
        <a:ext cx="8450820" cy="772500"/>
      </dsp:txXfrm>
    </dsp:sp>
    <dsp:sp modelId="{814D57D2-D1A4-4B4A-953C-55E679E27513}">
      <dsp:nvSpPr>
        <dsp:cNvPr id="0" name=""/>
        <dsp:cNvSpPr/>
      </dsp:nvSpPr>
      <dsp:spPr>
        <a:xfrm>
          <a:off x="0" y="3099185"/>
          <a:ext cx="12192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BFCD0-3EB9-4D2A-93A3-0D34A20A379A}">
      <dsp:nvSpPr>
        <dsp:cNvPr id="0" name=""/>
        <dsp:cNvSpPr/>
      </dsp:nvSpPr>
      <dsp:spPr>
        <a:xfrm>
          <a:off x="609600" y="2671145"/>
          <a:ext cx="853440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</a:rPr>
            <a:t>O3 - Avocatul Poporului să poată exercita direct o acțiune disciplinară, finalizată prin sancțiuni de natura administrativă (mustrare, avertisment etc)</a:t>
          </a:r>
          <a:endParaRPr lang="ro-RO" sz="2000" kern="1200" dirty="0">
            <a:solidFill>
              <a:schemeClr val="tx1"/>
            </a:solidFill>
          </a:endParaRPr>
        </a:p>
      </dsp:txBody>
      <dsp:txXfrm>
        <a:off x="651390" y="2712935"/>
        <a:ext cx="8450820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B8F22-0CB9-4882-9FCD-1AB2B039662F}">
      <dsp:nvSpPr>
        <dsp:cNvPr id="0" name=""/>
        <dsp:cNvSpPr/>
      </dsp:nvSpPr>
      <dsp:spPr>
        <a:xfrm>
          <a:off x="2237" y="979051"/>
          <a:ext cx="2725677" cy="2510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</a:rPr>
            <a:t>Obligația Curții Constituționale de a solicita puncte de vedere</a:t>
          </a:r>
          <a:endParaRPr lang="ro-RO" sz="2000" kern="1200" dirty="0">
            <a:solidFill>
              <a:schemeClr val="tx1"/>
            </a:solidFill>
          </a:endParaRPr>
        </a:p>
      </dsp:txBody>
      <dsp:txXfrm>
        <a:off x="401403" y="1346766"/>
        <a:ext cx="1927345" cy="1775488"/>
      </dsp:txXfrm>
    </dsp:sp>
    <dsp:sp modelId="{D024F722-CE99-4420-B892-F2D7AED0694E}">
      <dsp:nvSpPr>
        <dsp:cNvPr id="0" name=""/>
        <dsp:cNvSpPr/>
      </dsp:nvSpPr>
      <dsp:spPr>
        <a:xfrm>
          <a:off x="2931801" y="1506344"/>
          <a:ext cx="1456332" cy="145633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2400" kern="1200"/>
        </a:p>
      </dsp:txBody>
      <dsp:txXfrm>
        <a:off x="3124838" y="2063245"/>
        <a:ext cx="1070258" cy="342530"/>
      </dsp:txXfrm>
    </dsp:sp>
    <dsp:sp modelId="{521330F4-1D97-453D-820A-5AE183E1D898}">
      <dsp:nvSpPr>
        <dsp:cNvPr id="0" name=""/>
        <dsp:cNvSpPr/>
      </dsp:nvSpPr>
      <dsp:spPr>
        <a:xfrm>
          <a:off x="4592020" y="979051"/>
          <a:ext cx="2804821" cy="2510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</a:rPr>
            <a:t>Obligația (nu doar posibilitatea)de a formula puncte de vedere </a:t>
          </a:r>
          <a:endParaRPr lang="ro-RO" sz="2000" kern="1200" dirty="0">
            <a:solidFill>
              <a:schemeClr val="tx1"/>
            </a:solidFill>
          </a:endParaRPr>
        </a:p>
      </dsp:txBody>
      <dsp:txXfrm>
        <a:off x="5002777" y="1346766"/>
        <a:ext cx="1983307" cy="1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46486-7997-4533-B673-F7AF6189D8AA}" type="datetimeFigureOut">
              <a:rPr lang="ro-RO" smtClean="0"/>
              <a:t>15.12.2015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B3B4-D367-4C0F-980D-3ABB95DC506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67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DB3B4-D367-4C0F-980D-3ABB95DC5060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641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58" y="1499616"/>
            <a:ext cx="10329909" cy="2020825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chemeClr val="tx1"/>
                </a:solidFill>
              </a:rPr>
              <a:t>Instituția Avocatul Poporului</a:t>
            </a:r>
            <a:r>
              <a:rPr lang="en-GB" sz="4000" b="1" dirty="0" smtClean="0">
                <a:solidFill>
                  <a:schemeClr val="tx1"/>
                </a:solidFill>
              </a:rPr>
              <a:t>. </a:t>
            </a:r>
            <a:r>
              <a:rPr lang="ro-RO" sz="4000" b="1" dirty="0" smtClean="0">
                <a:solidFill>
                  <a:schemeClr val="tx1"/>
                </a:solidFill>
              </a:rPr>
              <a:t/>
            </a:r>
            <a:br>
              <a:rPr lang="ro-RO" sz="4000" b="1" dirty="0" smtClean="0">
                <a:solidFill>
                  <a:schemeClr val="tx1"/>
                </a:solidFill>
              </a:rPr>
            </a:br>
            <a:r>
              <a:rPr lang="en-GB" sz="4000" dirty="0" err="1" smtClean="0">
                <a:solidFill>
                  <a:schemeClr val="tx1"/>
                </a:solidFill>
              </a:rPr>
              <a:t>Probleme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identificate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ro-RO" sz="4000" dirty="0" smtClean="0">
                <a:solidFill>
                  <a:schemeClr val="tx1"/>
                </a:solidFill>
              </a:rPr>
              <a:t>și posibile remedii</a:t>
            </a:r>
            <a:endParaRPr lang="ro-RO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15 decembrie 2015</a:t>
            </a:r>
            <a:endParaRPr lang="ro-RO" dirty="0"/>
          </a:p>
        </p:txBody>
      </p:sp>
      <p:pic>
        <p:nvPicPr>
          <p:cNvPr id="4" name="Picture 3" descr="fo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6300470"/>
            <a:ext cx="952500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EA Grant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69479" y="77025"/>
            <a:ext cx="923925" cy="6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0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04" y="276445"/>
            <a:ext cx="8775407" cy="65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27" y="637953"/>
            <a:ext cx="9920177" cy="1137684"/>
          </a:xfrm>
        </p:spPr>
        <p:txBody>
          <a:bodyPr/>
          <a:lstStyle/>
          <a:p>
            <a:r>
              <a:rPr lang="ro-RO" sz="2800" smtClean="0"/>
              <a:t>M4. Îmbunătățirea cadrului legal-instituțional în vederea creșterii forței juridice a recomandărilor </a:t>
            </a:r>
            <a:endParaRPr lang="ro-RO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5033583"/>
              </p:ext>
            </p:extLst>
          </p:nvPr>
        </p:nvGraphicFramePr>
        <p:xfrm>
          <a:off x="0" y="2743201"/>
          <a:ext cx="12192000" cy="387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1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9" y="973668"/>
            <a:ext cx="11196082" cy="706964"/>
          </a:xfrm>
        </p:spPr>
        <p:txBody>
          <a:bodyPr/>
          <a:lstStyle/>
          <a:p>
            <a:r>
              <a:rPr lang="ro-RO" sz="2800" dirty="0" smtClean="0"/>
              <a:t>M5. Reglementarea termenelor de soluționare a petițiilor 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434" y="2794886"/>
            <a:ext cx="8761412" cy="1104752"/>
          </a:xfrm>
        </p:spPr>
        <p:txBody>
          <a:bodyPr>
            <a:noAutofit/>
          </a:bodyPr>
          <a:lstStyle/>
          <a:p>
            <a:r>
              <a:rPr lang="ro-RO" sz="2400" dirty="0" smtClean="0"/>
              <a:t>Modificarea regulamentului propriu de funcționare a Avocatului Poporului cu inserarea unor termene clare de soluționare a petițiilor</a:t>
            </a:r>
            <a:endParaRPr lang="ro-R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41" y="4095856"/>
            <a:ext cx="3682859" cy="27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999460"/>
            <a:ext cx="4351023" cy="4816549"/>
          </a:xfrm>
        </p:spPr>
        <p:txBody>
          <a:bodyPr/>
          <a:lstStyle/>
          <a:p>
            <a:r>
              <a:rPr lang="ro-RO" sz="2800" dirty="0" smtClean="0"/>
              <a:t>M6. Majorarea termenului în care Avocatul Poporului poate ataca la Curtea Constituțională o lege înainte de promulgare</a:t>
            </a:r>
            <a:endParaRPr lang="ro-RO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393406"/>
            <a:ext cx="4874684" cy="6028660"/>
          </a:xfrm>
        </p:spPr>
        <p:txBody>
          <a:bodyPr/>
          <a:lstStyle/>
          <a:p>
            <a:pPr lvl="0"/>
            <a:r>
              <a:rPr lang="x-non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zile şi, respectiv, la 5 </a:t>
            </a:r>
            <a:r>
              <a:rPr lang="x-non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(în cazul legilor adoptate în procedură de urgență)</a:t>
            </a:r>
            <a:r>
              <a:rPr lang="x-non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menționarea fapului că se va calcula ca termene procedurale, pe zile libere. </a:t>
            </a:r>
            <a:endPara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536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8" y="1133157"/>
            <a:ext cx="11238614" cy="706964"/>
          </a:xfrm>
        </p:spPr>
        <p:txBody>
          <a:bodyPr/>
          <a:lstStyle/>
          <a:p>
            <a:r>
              <a:rPr lang="ro-RO" sz="2400" dirty="0" smtClean="0"/>
              <a:t>Introducerea obligației exprese a Avocatului Poporului de a trimite puncte de vedere în cazul fiecărei solicitări a Curții Constituționale</a:t>
            </a:r>
            <a:endParaRPr lang="ro-RO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3444675"/>
              </p:ext>
            </p:extLst>
          </p:nvPr>
        </p:nvGraphicFramePr>
        <p:xfrm>
          <a:off x="2138325" y="2218857"/>
          <a:ext cx="7399080" cy="446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6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12" y="2410932"/>
            <a:ext cx="5780567" cy="4335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4159" y="973668"/>
            <a:ext cx="9760688" cy="706964"/>
          </a:xfrm>
        </p:spPr>
        <p:txBody>
          <a:bodyPr/>
          <a:lstStyle/>
          <a:p>
            <a:r>
              <a:rPr lang="ro-RO" dirty="0" smtClean="0"/>
              <a:t>M8. Creșterea transparenței instituționale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0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50" y="2603500"/>
            <a:ext cx="10313580" cy="1851542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Proiectul “</a:t>
            </a:r>
            <a:r>
              <a:rPr lang="ro-RO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Rețeaua pentru Apărarea Drepturilor Cetățenești - Ne trebuie un Avocat al Poporului eficient!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este derulat de APADOR-CH, ActiveWatch și Asociația Națională a Birourilor  de Consiliere pentru Cetățeni (ANBCC) și finanţat prin granturile SEE 2009 – 2014, în cadrul Fondului ONG în România. Pentru informaţii oficiale despre granturile SEE şi norvegiene accesaţi www.eeagrants.org. </a:t>
            </a:r>
          </a:p>
          <a:p>
            <a:endParaRPr lang="ro-RO" dirty="0"/>
          </a:p>
        </p:txBody>
      </p:sp>
      <p:pic>
        <p:nvPicPr>
          <p:cNvPr id="4" name="Picture 3" descr="antet_ro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2" y="4455042"/>
            <a:ext cx="3515802" cy="10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lh6.googleusercontent.com/DsBSeb5_sccZsXd8szGZ-lWKpLpn10c8FsHqiACgAc8GMA7BRx1HFnLhKo6Day_pgym4RocNyaCnC-WZbnXpisPsAHxabQmsG-OdSGZbMc0wJ9LzK4kw2p6NoH8aXXEhAxjUcyhVtDlqgsh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08" y="4496198"/>
            <a:ext cx="2090331" cy="89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lh4.googleusercontent.com/tFx-ag2TgrowrQdCnj334sJmDkK2v0gGZy8Zu9nQIjMsXau53pBr7rlr7xYyFKMdc7MFH-aaJxhRkz3yoLFXNRS9NM1GnhPuKOB3fHsNjf284QD4qcHXbhDUlEqTruhOfIb05tvzrQhhBC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48" y="4346174"/>
            <a:ext cx="1491018" cy="109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on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52" y="6183512"/>
            <a:ext cx="952500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EA Grant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68075" y="0"/>
            <a:ext cx="923925" cy="6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362456"/>
            <a:ext cx="4870940" cy="3599013"/>
          </a:xfrm>
        </p:spPr>
        <p:txBody>
          <a:bodyPr/>
          <a:lstStyle/>
          <a:p>
            <a:r>
              <a:rPr lang="ro-RO" sz="2400" i="1" dirty="0" smtClean="0"/>
              <a:t>Avocatul Poporului este numit pe o perioadă de 5 ani, pentru apărarea drepturilor și a libertăților persoanelor fizice</a:t>
            </a:r>
            <a:r>
              <a:rPr lang="ro-RO" sz="3200" i="1" dirty="0" smtClean="0"/>
              <a:t/>
            </a:r>
            <a:br>
              <a:rPr lang="ro-RO" sz="3200" i="1" dirty="0" smtClean="0"/>
            </a:br>
            <a:r>
              <a:rPr lang="ro-RO" sz="3200" i="1" dirty="0" smtClean="0"/>
              <a:t/>
            </a:r>
            <a:br>
              <a:rPr lang="ro-RO" sz="3200" i="1" dirty="0" smtClean="0"/>
            </a:br>
            <a:r>
              <a:rPr lang="ro-RO" sz="2000" b="1" dirty="0" smtClean="0"/>
              <a:t>Constituția României</a:t>
            </a:r>
            <a:endParaRPr lang="ro-RO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130" y="1222319"/>
            <a:ext cx="4955623" cy="5178481"/>
          </a:xfrm>
        </p:spPr>
        <p:txBody>
          <a:bodyPr>
            <a:normAutofit/>
          </a:bodyPr>
          <a:lstStyle/>
          <a:p>
            <a:r>
              <a:rPr lang="ro-RO" sz="1800" i="1" dirty="0" smtClean="0">
                <a:solidFill>
                  <a:schemeClr val="tx1"/>
                </a:solidFill>
              </a:rPr>
              <a:t>Avocatul poporului este numit pe o durată de 5 ani de camera deputaților și de senat, în ședință comună.</a:t>
            </a:r>
          </a:p>
          <a:p>
            <a:endParaRPr lang="ro-RO" sz="1800" i="1" dirty="0">
              <a:solidFill>
                <a:schemeClr val="tx1"/>
              </a:solidFill>
            </a:endParaRPr>
          </a:p>
          <a:p>
            <a:r>
              <a:rPr lang="ro-RO" sz="1800" i="1" dirty="0" smtClean="0">
                <a:solidFill>
                  <a:schemeClr val="tx1"/>
                </a:solidFill>
              </a:rPr>
              <a:t>Revocarea din funcție a avocatului poporului, ca urmare a încălcării constituției și a legilor, se face de camera deputaților și de senat, în ședință comună cu votul majorității deputaților și senatorilor prezenți.</a:t>
            </a:r>
          </a:p>
          <a:p>
            <a:endParaRPr lang="ro-RO" i="1" dirty="0" smtClean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Legea 35/1997</a:t>
            </a:r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8" y="228600"/>
            <a:ext cx="8827008" cy="64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973668"/>
            <a:ext cx="9784080" cy="706964"/>
          </a:xfrm>
        </p:spPr>
        <p:txBody>
          <a:bodyPr/>
          <a:lstStyle/>
          <a:p>
            <a:r>
              <a:rPr lang="ro-RO" sz="2000" dirty="0" smtClean="0"/>
              <a:t>Dreptul de a sesiza Curtea Constituțională cu privire la caracterul neconstituțional al legilor și ordonanțelor de urgență înainte de promulgarea lor de către Președinte.</a:t>
            </a:r>
            <a:endParaRPr lang="ro-RO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3" y="2286000"/>
            <a:ext cx="5543107" cy="415733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1" y="2286000"/>
            <a:ext cx="5598745" cy="4199059"/>
          </a:xfrm>
        </p:spPr>
      </p:pic>
    </p:spTree>
    <p:extLst>
      <p:ext uri="{BB962C8B-B14F-4D97-AF65-F5344CB8AC3E}">
        <p14:creationId xmlns:p14="http://schemas.microsoft.com/office/powerpoint/2010/main" val="15491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5075109"/>
            <a:ext cx="10561319" cy="566738"/>
          </a:xfrm>
        </p:spPr>
        <p:txBody>
          <a:bodyPr>
            <a:noAutofit/>
          </a:bodyPr>
          <a:lstStyle/>
          <a:p>
            <a:r>
              <a:rPr lang="ro-RO" sz="1600" i="1" dirty="0" smtClean="0"/>
              <a:t>Autoritățile române trebuie să asigure independența Avocatului Poporului și să numească în funcția de Avocat al Poporului o persoană care să se bucure de sprijinul larg al diferitelor partide și care va avea capacitatea să își exercite efectiv atribuțiile legale în deplină independență</a:t>
            </a:r>
            <a:endParaRPr lang="ro-RO" sz="1600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2" b="208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641847"/>
            <a:ext cx="8825656" cy="388529"/>
          </a:xfrm>
        </p:spPr>
        <p:txBody>
          <a:bodyPr/>
          <a:lstStyle/>
          <a:p>
            <a:r>
              <a:rPr lang="ro-RO" dirty="0" smtClean="0"/>
              <a:t>Comisia Europeană, Mecanismul de Cooperare și Verificare, 2012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9980612" y="3653135"/>
            <a:ext cx="140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/>
              <a:t>EU Commission: Flick - Mathrong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11881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392554"/>
            <a:ext cx="8090810" cy="6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M1. Consolidarea independenței</a:t>
            </a:r>
            <a:endParaRPr lang="ro-RO" dirty="0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096867013"/>
              </p:ext>
            </p:extLst>
          </p:nvPr>
        </p:nvGraphicFramePr>
        <p:xfrm>
          <a:off x="841153" y="2488018"/>
          <a:ext cx="10780234" cy="408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8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2" y="1090626"/>
            <a:ext cx="10664456" cy="706964"/>
          </a:xfrm>
        </p:spPr>
        <p:txBody>
          <a:bodyPr/>
          <a:lstStyle/>
          <a:p>
            <a:r>
              <a:rPr lang="ro-RO" dirty="0" smtClean="0"/>
              <a:t>M2. Buna funcționare administrativ-fiananciară</a:t>
            </a:r>
            <a:endParaRPr lang="ro-R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2436988"/>
              </p:ext>
            </p:extLst>
          </p:nvPr>
        </p:nvGraphicFramePr>
        <p:xfrm>
          <a:off x="2042632" y="2498651"/>
          <a:ext cx="8270949" cy="338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9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308</TotalTime>
  <Words>564</Words>
  <Application>Microsoft Office PowerPoint</Application>
  <PresentationFormat>Widescreen</PresentationFormat>
  <Paragraphs>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Instituția Avocatul Poporului.  Probleme identificate și posibile remedii</vt:lpstr>
      <vt:lpstr>Avocatul Poporului este numit pe o perioadă de 5 ani, pentru apărarea drepturilor și a libertăților persoanelor fizice  Constituția României</vt:lpstr>
      <vt:lpstr>PowerPoint Presentation</vt:lpstr>
      <vt:lpstr>Dreptul de a sesiza Curtea Constituțională cu privire la caracterul neconstituțional al legilor și ordonanțelor de urgență înainte de promulgarea lor de către Președinte.</vt:lpstr>
      <vt:lpstr>Autoritățile române trebuie să asigure independența Avocatului Poporului și să numească în funcția de Avocat al Poporului o persoană care să se bucure de sprijinul larg al diferitelor partide și care va avea capacitatea să își exercite efectiv atribuțiile legale în deplină independență</vt:lpstr>
      <vt:lpstr>PowerPoint Presentation</vt:lpstr>
      <vt:lpstr>PowerPoint Presentation</vt:lpstr>
      <vt:lpstr>M1. Consolidarea independenței</vt:lpstr>
      <vt:lpstr>M2. Buna funcționare administrativ-fiananciară</vt:lpstr>
      <vt:lpstr>PowerPoint Presentation</vt:lpstr>
      <vt:lpstr>M4. Îmbunătățirea cadrului legal-instituțional în vederea creșterii forței juridice a recomandărilor </vt:lpstr>
      <vt:lpstr>M5. Reglementarea termenelor de soluționare a petițiilor </vt:lpstr>
      <vt:lpstr>M6. Majorarea termenului în care Avocatul Poporului poate ataca la Curtea Constituțională o lege înainte de promulgare</vt:lpstr>
      <vt:lpstr>Introducerea obligației exprese a Avocatului Poporului de a trimite puncte de vedere în cazul fiecărei solicitări a Curții Constituționale</vt:lpstr>
      <vt:lpstr>M8. Creșterea transparenței instituționale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Instituția Avocatul Poporului.  Probleme identificate și posibile remedii</dc:title>
  <dc:creator>Sorina</dc:creator>
  <cp:lastModifiedBy>Sorina</cp:lastModifiedBy>
  <cp:revision>29</cp:revision>
  <dcterms:created xsi:type="dcterms:W3CDTF">2015-12-14T19:14:38Z</dcterms:created>
  <dcterms:modified xsi:type="dcterms:W3CDTF">2015-12-15T00:23:25Z</dcterms:modified>
</cp:coreProperties>
</file>